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1.xml" ContentType="application/vnd.openxmlformats-officedocument.drawingml.chartshapes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1" r:id="rId9"/>
    <p:sldId id="268" r:id="rId10"/>
    <p:sldId id="262" r:id="rId11"/>
    <p:sldId id="269" r:id="rId12"/>
    <p:sldId id="264" r:id="rId13"/>
    <p:sldId id="265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053;&#1072;&#1089;&#1090;&#1103;\Desktop\School\Physics%20Capstone\Excel%20files\NewSetupRun2.xlsm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053;&#1072;&#1089;&#1090;&#1103;\Desktop\School\Physics%20Capstone\Excel%20files\Plastic%20clip%20setup.xlsm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053;&#1072;&#1089;&#1090;&#1103;\Desktop\School\Physics%20Capstone\Excel%20files\steel%20vs%20alumin.xlsm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053;&#1072;&#1089;&#1090;&#1103;\Desktop\School\Physics%20Capstone\Excel%20files\Parallet%20vs%20series%20and%20different%20load.xlsm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053;&#1072;&#1089;&#1090;&#1103;\Desktop\School\Physics%20Capstone\Excel%20files\Parallet%20vs%20series%20and%20different%20load.xlsm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053;&#1072;&#1089;&#1090;&#1103;\Desktop\School\Physics%20Capstone\Excel%20files\1000%20resistor%20long%20run.xlsm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053;&#1072;&#1089;&#1090;&#1103;\Desktop\School\Physics%20Capstone\Excel%20files\1000%20resistor%20long%20run.xlsm" TargetMode="Externa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1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053;&#1072;&#1089;&#1090;&#1103;\Desktop\School\Physics%20Capstone\Excel%20files\Parallet%20vs%20series%20and%20different%20load.xlsm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Hot/cold temperature and </a:t>
            </a:r>
            <a:r>
              <a:rPr lang="el-GR"/>
              <a:t>Δ</a:t>
            </a:r>
            <a:r>
              <a:rPr lang="en-US"/>
              <a:t>T VS time. Box design.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'Simple Data'!$B$1</c:f>
              <c:strCache>
                <c:ptCount val="1"/>
                <c:pt idx="0">
                  <c:v> TempHot</c:v>
                </c:pt>
              </c:strCache>
            </c:strRef>
          </c:tx>
          <c:spPr>
            <a:ln w="25400" cap="rnd">
              <a:noFill/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'Simple Data'!$A$2:$A$489</c:f>
              <c:numCache>
                <c:formatCode>General</c:formatCode>
                <c:ptCount val="488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  <c:pt idx="118">
                  <c:v>590</c:v>
                </c:pt>
                <c:pt idx="119">
                  <c:v>595</c:v>
                </c:pt>
                <c:pt idx="120">
                  <c:v>600</c:v>
                </c:pt>
                <c:pt idx="121">
                  <c:v>605</c:v>
                </c:pt>
                <c:pt idx="122">
                  <c:v>610</c:v>
                </c:pt>
                <c:pt idx="123">
                  <c:v>615</c:v>
                </c:pt>
                <c:pt idx="124">
                  <c:v>620</c:v>
                </c:pt>
                <c:pt idx="125">
                  <c:v>625</c:v>
                </c:pt>
                <c:pt idx="126">
                  <c:v>630</c:v>
                </c:pt>
                <c:pt idx="127">
                  <c:v>635</c:v>
                </c:pt>
                <c:pt idx="128">
                  <c:v>640</c:v>
                </c:pt>
                <c:pt idx="129">
                  <c:v>645</c:v>
                </c:pt>
                <c:pt idx="130">
                  <c:v>650</c:v>
                </c:pt>
                <c:pt idx="131">
                  <c:v>655</c:v>
                </c:pt>
                <c:pt idx="132">
                  <c:v>660</c:v>
                </c:pt>
                <c:pt idx="133">
                  <c:v>665</c:v>
                </c:pt>
                <c:pt idx="134">
                  <c:v>670</c:v>
                </c:pt>
                <c:pt idx="135">
                  <c:v>675</c:v>
                </c:pt>
                <c:pt idx="136">
                  <c:v>680</c:v>
                </c:pt>
                <c:pt idx="137">
                  <c:v>685</c:v>
                </c:pt>
                <c:pt idx="138">
                  <c:v>690</c:v>
                </c:pt>
                <c:pt idx="139">
                  <c:v>695</c:v>
                </c:pt>
                <c:pt idx="140">
                  <c:v>700</c:v>
                </c:pt>
                <c:pt idx="141">
                  <c:v>705</c:v>
                </c:pt>
                <c:pt idx="142">
                  <c:v>710</c:v>
                </c:pt>
                <c:pt idx="143">
                  <c:v>715</c:v>
                </c:pt>
                <c:pt idx="144">
                  <c:v>720</c:v>
                </c:pt>
                <c:pt idx="145">
                  <c:v>725</c:v>
                </c:pt>
                <c:pt idx="146">
                  <c:v>730</c:v>
                </c:pt>
                <c:pt idx="147">
                  <c:v>735</c:v>
                </c:pt>
                <c:pt idx="148">
                  <c:v>740</c:v>
                </c:pt>
                <c:pt idx="149">
                  <c:v>745</c:v>
                </c:pt>
                <c:pt idx="150">
                  <c:v>750</c:v>
                </c:pt>
                <c:pt idx="151">
                  <c:v>755</c:v>
                </c:pt>
                <c:pt idx="152">
                  <c:v>760</c:v>
                </c:pt>
                <c:pt idx="153">
                  <c:v>765</c:v>
                </c:pt>
                <c:pt idx="154">
                  <c:v>770</c:v>
                </c:pt>
                <c:pt idx="155">
                  <c:v>775</c:v>
                </c:pt>
                <c:pt idx="156">
                  <c:v>780</c:v>
                </c:pt>
                <c:pt idx="157">
                  <c:v>785</c:v>
                </c:pt>
                <c:pt idx="158">
                  <c:v>790</c:v>
                </c:pt>
                <c:pt idx="159">
                  <c:v>795</c:v>
                </c:pt>
                <c:pt idx="160">
                  <c:v>800</c:v>
                </c:pt>
                <c:pt idx="161">
                  <c:v>805</c:v>
                </c:pt>
                <c:pt idx="162">
                  <c:v>810</c:v>
                </c:pt>
                <c:pt idx="163">
                  <c:v>815</c:v>
                </c:pt>
                <c:pt idx="164">
                  <c:v>820</c:v>
                </c:pt>
                <c:pt idx="165">
                  <c:v>825</c:v>
                </c:pt>
                <c:pt idx="166">
                  <c:v>830</c:v>
                </c:pt>
                <c:pt idx="167">
                  <c:v>835</c:v>
                </c:pt>
                <c:pt idx="168">
                  <c:v>840</c:v>
                </c:pt>
                <c:pt idx="169">
                  <c:v>845</c:v>
                </c:pt>
                <c:pt idx="170">
                  <c:v>850</c:v>
                </c:pt>
                <c:pt idx="171">
                  <c:v>855</c:v>
                </c:pt>
                <c:pt idx="172">
                  <c:v>860</c:v>
                </c:pt>
                <c:pt idx="173">
                  <c:v>865</c:v>
                </c:pt>
                <c:pt idx="174">
                  <c:v>870</c:v>
                </c:pt>
                <c:pt idx="175">
                  <c:v>875</c:v>
                </c:pt>
                <c:pt idx="176">
                  <c:v>880</c:v>
                </c:pt>
                <c:pt idx="177">
                  <c:v>885</c:v>
                </c:pt>
                <c:pt idx="178">
                  <c:v>890</c:v>
                </c:pt>
                <c:pt idx="179">
                  <c:v>895</c:v>
                </c:pt>
                <c:pt idx="180">
                  <c:v>900</c:v>
                </c:pt>
                <c:pt idx="181">
                  <c:v>905</c:v>
                </c:pt>
                <c:pt idx="182">
                  <c:v>910</c:v>
                </c:pt>
                <c:pt idx="183">
                  <c:v>916</c:v>
                </c:pt>
                <c:pt idx="184">
                  <c:v>921</c:v>
                </c:pt>
                <c:pt idx="185">
                  <c:v>926</c:v>
                </c:pt>
                <c:pt idx="186">
                  <c:v>931</c:v>
                </c:pt>
                <c:pt idx="187">
                  <c:v>936</c:v>
                </c:pt>
                <c:pt idx="188">
                  <c:v>941</c:v>
                </c:pt>
                <c:pt idx="189">
                  <c:v>946</c:v>
                </c:pt>
                <c:pt idx="190">
                  <c:v>951</c:v>
                </c:pt>
                <c:pt idx="191">
                  <c:v>956</c:v>
                </c:pt>
                <c:pt idx="192">
                  <c:v>961</c:v>
                </c:pt>
                <c:pt idx="193">
                  <c:v>966</c:v>
                </c:pt>
                <c:pt idx="194">
                  <c:v>971</c:v>
                </c:pt>
                <c:pt idx="195">
                  <c:v>976</c:v>
                </c:pt>
                <c:pt idx="196">
                  <c:v>981</c:v>
                </c:pt>
                <c:pt idx="197">
                  <c:v>986</c:v>
                </c:pt>
                <c:pt idx="198">
                  <c:v>991</c:v>
                </c:pt>
                <c:pt idx="199">
                  <c:v>996</c:v>
                </c:pt>
                <c:pt idx="200">
                  <c:v>1001</c:v>
                </c:pt>
                <c:pt idx="201">
                  <c:v>1006</c:v>
                </c:pt>
                <c:pt idx="202">
                  <c:v>1011</c:v>
                </c:pt>
                <c:pt idx="203">
                  <c:v>1016</c:v>
                </c:pt>
                <c:pt idx="204">
                  <c:v>1021</c:v>
                </c:pt>
                <c:pt idx="205">
                  <c:v>1026</c:v>
                </c:pt>
                <c:pt idx="206">
                  <c:v>1031</c:v>
                </c:pt>
                <c:pt idx="207">
                  <c:v>1036</c:v>
                </c:pt>
                <c:pt idx="208">
                  <c:v>1041</c:v>
                </c:pt>
                <c:pt idx="209">
                  <c:v>1046</c:v>
                </c:pt>
                <c:pt idx="210">
                  <c:v>1051</c:v>
                </c:pt>
                <c:pt idx="211">
                  <c:v>1056</c:v>
                </c:pt>
                <c:pt idx="212">
                  <c:v>1061</c:v>
                </c:pt>
                <c:pt idx="213">
                  <c:v>1066</c:v>
                </c:pt>
                <c:pt idx="214">
                  <c:v>1071</c:v>
                </c:pt>
                <c:pt idx="215">
                  <c:v>1076</c:v>
                </c:pt>
                <c:pt idx="216">
                  <c:v>1081</c:v>
                </c:pt>
                <c:pt idx="217">
                  <c:v>1086</c:v>
                </c:pt>
                <c:pt idx="218">
                  <c:v>1091</c:v>
                </c:pt>
                <c:pt idx="219">
                  <c:v>1096</c:v>
                </c:pt>
                <c:pt idx="220">
                  <c:v>1101</c:v>
                </c:pt>
                <c:pt idx="221">
                  <c:v>1106</c:v>
                </c:pt>
                <c:pt idx="222">
                  <c:v>1111</c:v>
                </c:pt>
                <c:pt idx="223">
                  <c:v>1116</c:v>
                </c:pt>
                <c:pt idx="224">
                  <c:v>1121</c:v>
                </c:pt>
                <c:pt idx="225">
                  <c:v>1126</c:v>
                </c:pt>
                <c:pt idx="226">
                  <c:v>1131</c:v>
                </c:pt>
                <c:pt idx="227">
                  <c:v>1136</c:v>
                </c:pt>
                <c:pt idx="228">
                  <c:v>1141</c:v>
                </c:pt>
                <c:pt idx="229">
                  <c:v>1146</c:v>
                </c:pt>
                <c:pt idx="230">
                  <c:v>1151</c:v>
                </c:pt>
                <c:pt idx="231">
                  <c:v>1156</c:v>
                </c:pt>
                <c:pt idx="232">
                  <c:v>1161</c:v>
                </c:pt>
                <c:pt idx="233">
                  <c:v>1166</c:v>
                </c:pt>
                <c:pt idx="234">
                  <c:v>1171</c:v>
                </c:pt>
                <c:pt idx="235">
                  <c:v>1176</c:v>
                </c:pt>
                <c:pt idx="236">
                  <c:v>1181</c:v>
                </c:pt>
                <c:pt idx="237">
                  <c:v>1186</c:v>
                </c:pt>
                <c:pt idx="238">
                  <c:v>1191</c:v>
                </c:pt>
                <c:pt idx="239">
                  <c:v>1196</c:v>
                </c:pt>
                <c:pt idx="240">
                  <c:v>1201</c:v>
                </c:pt>
                <c:pt idx="241">
                  <c:v>1206</c:v>
                </c:pt>
                <c:pt idx="242">
                  <c:v>1211</c:v>
                </c:pt>
                <c:pt idx="243">
                  <c:v>1216</c:v>
                </c:pt>
                <c:pt idx="244">
                  <c:v>1221</c:v>
                </c:pt>
                <c:pt idx="245">
                  <c:v>1226</c:v>
                </c:pt>
                <c:pt idx="246">
                  <c:v>1231</c:v>
                </c:pt>
                <c:pt idx="247">
                  <c:v>1236</c:v>
                </c:pt>
                <c:pt idx="248">
                  <c:v>1241</c:v>
                </c:pt>
                <c:pt idx="249">
                  <c:v>1246</c:v>
                </c:pt>
                <c:pt idx="250">
                  <c:v>1251</c:v>
                </c:pt>
                <c:pt idx="251">
                  <c:v>1256</c:v>
                </c:pt>
                <c:pt idx="252">
                  <c:v>1261</c:v>
                </c:pt>
                <c:pt idx="253">
                  <c:v>1266</c:v>
                </c:pt>
                <c:pt idx="254">
                  <c:v>1271</c:v>
                </c:pt>
                <c:pt idx="255">
                  <c:v>1276</c:v>
                </c:pt>
                <c:pt idx="256">
                  <c:v>1281</c:v>
                </c:pt>
                <c:pt idx="257">
                  <c:v>1286</c:v>
                </c:pt>
                <c:pt idx="258">
                  <c:v>1291</c:v>
                </c:pt>
                <c:pt idx="259">
                  <c:v>1296</c:v>
                </c:pt>
                <c:pt idx="260">
                  <c:v>1301</c:v>
                </c:pt>
                <c:pt idx="261">
                  <c:v>1306</c:v>
                </c:pt>
                <c:pt idx="262">
                  <c:v>1311</c:v>
                </c:pt>
                <c:pt idx="263">
                  <c:v>1316</c:v>
                </c:pt>
                <c:pt idx="264">
                  <c:v>1321</c:v>
                </c:pt>
                <c:pt idx="265">
                  <c:v>1326</c:v>
                </c:pt>
                <c:pt idx="266">
                  <c:v>1331</c:v>
                </c:pt>
                <c:pt idx="267">
                  <c:v>1336</c:v>
                </c:pt>
                <c:pt idx="268">
                  <c:v>1341</c:v>
                </c:pt>
                <c:pt idx="269">
                  <c:v>1346</c:v>
                </c:pt>
                <c:pt idx="270">
                  <c:v>1351</c:v>
                </c:pt>
                <c:pt idx="271">
                  <c:v>1356</c:v>
                </c:pt>
                <c:pt idx="272">
                  <c:v>1361</c:v>
                </c:pt>
                <c:pt idx="273">
                  <c:v>1366</c:v>
                </c:pt>
                <c:pt idx="274">
                  <c:v>1371</c:v>
                </c:pt>
                <c:pt idx="275">
                  <c:v>1376</c:v>
                </c:pt>
                <c:pt idx="276">
                  <c:v>1381</c:v>
                </c:pt>
                <c:pt idx="277">
                  <c:v>1386</c:v>
                </c:pt>
                <c:pt idx="278">
                  <c:v>1391</c:v>
                </c:pt>
                <c:pt idx="279">
                  <c:v>1396</c:v>
                </c:pt>
                <c:pt idx="280">
                  <c:v>1401</c:v>
                </c:pt>
                <c:pt idx="281">
                  <c:v>1406</c:v>
                </c:pt>
                <c:pt idx="282">
                  <c:v>1411</c:v>
                </c:pt>
                <c:pt idx="283">
                  <c:v>1416</c:v>
                </c:pt>
                <c:pt idx="284">
                  <c:v>1421</c:v>
                </c:pt>
                <c:pt idx="285">
                  <c:v>1426</c:v>
                </c:pt>
                <c:pt idx="286">
                  <c:v>1431</c:v>
                </c:pt>
                <c:pt idx="287">
                  <c:v>1436</c:v>
                </c:pt>
                <c:pt idx="288">
                  <c:v>1441</c:v>
                </c:pt>
                <c:pt idx="289">
                  <c:v>1446</c:v>
                </c:pt>
                <c:pt idx="290">
                  <c:v>1451</c:v>
                </c:pt>
                <c:pt idx="291">
                  <c:v>1456</c:v>
                </c:pt>
                <c:pt idx="292">
                  <c:v>1461</c:v>
                </c:pt>
                <c:pt idx="293">
                  <c:v>1466</c:v>
                </c:pt>
                <c:pt idx="294">
                  <c:v>1471</c:v>
                </c:pt>
                <c:pt idx="295">
                  <c:v>1476</c:v>
                </c:pt>
                <c:pt idx="296">
                  <c:v>1481</c:v>
                </c:pt>
                <c:pt idx="297">
                  <c:v>1486</c:v>
                </c:pt>
                <c:pt idx="298">
                  <c:v>1491</c:v>
                </c:pt>
                <c:pt idx="299">
                  <c:v>1496</c:v>
                </c:pt>
                <c:pt idx="300">
                  <c:v>1501</c:v>
                </c:pt>
                <c:pt idx="301">
                  <c:v>1506</c:v>
                </c:pt>
                <c:pt idx="302">
                  <c:v>1511</c:v>
                </c:pt>
                <c:pt idx="303">
                  <c:v>1516</c:v>
                </c:pt>
                <c:pt idx="304">
                  <c:v>1521</c:v>
                </c:pt>
                <c:pt idx="305">
                  <c:v>1526</c:v>
                </c:pt>
                <c:pt idx="306">
                  <c:v>1531</c:v>
                </c:pt>
                <c:pt idx="307">
                  <c:v>1536</c:v>
                </c:pt>
                <c:pt idx="308">
                  <c:v>1541</c:v>
                </c:pt>
                <c:pt idx="309">
                  <c:v>1546</c:v>
                </c:pt>
                <c:pt idx="310">
                  <c:v>1551</c:v>
                </c:pt>
                <c:pt idx="311">
                  <c:v>1556</c:v>
                </c:pt>
                <c:pt idx="312">
                  <c:v>1561</c:v>
                </c:pt>
                <c:pt idx="313">
                  <c:v>1566</c:v>
                </c:pt>
                <c:pt idx="314">
                  <c:v>1571</c:v>
                </c:pt>
                <c:pt idx="315">
                  <c:v>1576</c:v>
                </c:pt>
                <c:pt idx="316">
                  <c:v>1581</c:v>
                </c:pt>
                <c:pt idx="317">
                  <c:v>1586</c:v>
                </c:pt>
                <c:pt idx="318">
                  <c:v>1591</c:v>
                </c:pt>
                <c:pt idx="319">
                  <c:v>1596</c:v>
                </c:pt>
                <c:pt idx="320">
                  <c:v>1601</c:v>
                </c:pt>
                <c:pt idx="321">
                  <c:v>1606</c:v>
                </c:pt>
                <c:pt idx="322">
                  <c:v>1611</c:v>
                </c:pt>
                <c:pt idx="323">
                  <c:v>1616</c:v>
                </c:pt>
                <c:pt idx="324">
                  <c:v>1621</c:v>
                </c:pt>
                <c:pt idx="325">
                  <c:v>1626</c:v>
                </c:pt>
                <c:pt idx="326">
                  <c:v>1631</c:v>
                </c:pt>
                <c:pt idx="327">
                  <c:v>1636</c:v>
                </c:pt>
                <c:pt idx="328">
                  <c:v>1641</c:v>
                </c:pt>
                <c:pt idx="329">
                  <c:v>1646</c:v>
                </c:pt>
                <c:pt idx="330">
                  <c:v>1651</c:v>
                </c:pt>
                <c:pt idx="331">
                  <c:v>1656</c:v>
                </c:pt>
                <c:pt idx="332">
                  <c:v>1661</c:v>
                </c:pt>
                <c:pt idx="333">
                  <c:v>1666</c:v>
                </c:pt>
                <c:pt idx="334">
                  <c:v>1671</c:v>
                </c:pt>
                <c:pt idx="335">
                  <c:v>1676</c:v>
                </c:pt>
                <c:pt idx="336">
                  <c:v>1681</c:v>
                </c:pt>
                <c:pt idx="337">
                  <c:v>1686</c:v>
                </c:pt>
                <c:pt idx="338">
                  <c:v>1691</c:v>
                </c:pt>
                <c:pt idx="339">
                  <c:v>1696</c:v>
                </c:pt>
                <c:pt idx="340">
                  <c:v>1701</c:v>
                </c:pt>
                <c:pt idx="341">
                  <c:v>1706</c:v>
                </c:pt>
                <c:pt idx="342">
                  <c:v>1711</c:v>
                </c:pt>
                <c:pt idx="343">
                  <c:v>1716</c:v>
                </c:pt>
                <c:pt idx="344">
                  <c:v>1721</c:v>
                </c:pt>
                <c:pt idx="345">
                  <c:v>1726</c:v>
                </c:pt>
                <c:pt idx="346">
                  <c:v>1731</c:v>
                </c:pt>
                <c:pt idx="347">
                  <c:v>1736</c:v>
                </c:pt>
                <c:pt idx="348">
                  <c:v>1741</c:v>
                </c:pt>
                <c:pt idx="349">
                  <c:v>1746</c:v>
                </c:pt>
                <c:pt idx="350">
                  <c:v>1751</c:v>
                </c:pt>
                <c:pt idx="351">
                  <c:v>1756</c:v>
                </c:pt>
                <c:pt idx="352">
                  <c:v>1761</c:v>
                </c:pt>
                <c:pt idx="353">
                  <c:v>1766</c:v>
                </c:pt>
                <c:pt idx="354">
                  <c:v>1771</c:v>
                </c:pt>
                <c:pt idx="355">
                  <c:v>1776</c:v>
                </c:pt>
                <c:pt idx="356">
                  <c:v>1781</c:v>
                </c:pt>
                <c:pt idx="357">
                  <c:v>1786</c:v>
                </c:pt>
                <c:pt idx="358">
                  <c:v>1791</c:v>
                </c:pt>
                <c:pt idx="359">
                  <c:v>1796</c:v>
                </c:pt>
                <c:pt idx="360">
                  <c:v>1801</c:v>
                </c:pt>
                <c:pt idx="361">
                  <c:v>1806</c:v>
                </c:pt>
                <c:pt idx="362">
                  <c:v>1811</c:v>
                </c:pt>
                <c:pt idx="363">
                  <c:v>1816</c:v>
                </c:pt>
                <c:pt idx="364">
                  <c:v>1821</c:v>
                </c:pt>
                <c:pt idx="365">
                  <c:v>1826</c:v>
                </c:pt>
                <c:pt idx="366">
                  <c:v>1831</c:v>
                </c:pt>
                <c:pt idx="367">
                  <c:v>1836</c:v>
                </c:pt>
                <c:pt idx="368">
                  <c:v>1841</c:v>
                </c:pt>
                <c:pt idx="369">
                  <c:v>1846</c:v>
                </c:pt>
                <c:pt idx="370">
                  <c:v>1851</c:v>
                </c:pt>
                <c:pt idx="371">
                  <c:v>1856</c:v>
                </c:pt>
                <c:pt idx="372">
                  <c:v>1861</c:v>
                </c:pt>
                <c:pt idx="373">
                  <c:v>1867</c:v>
                </c:pt>
                <c:pt idx="374">
                  <c:v>1872</c:v>
                </c:pt>
                <c:pt idx="375">
                  <c:v>1877</c:v>
                </c:pt>
                <c:pt idx="376">
                  <c:v>1882</c:v>
                </c:pt>
                <c:pt idx="377">
                  <c:v>1887</c:v>
                </c:pt>
                <c:pt idx="378">
                  <c:v>1892</c:v>
                </c:pt>
                <c:pt idx="379">
                  <c:v>1897</c:v>
                </c:pt>
                <c:pt idx="380">
                  <c:v>1902</c:v>
                </c:pt>
                <c:pt idx="381">
                  <c:v>1907</c:v>
                </c:pt>
                <c:pt idx="382">
                  <c:v>1912</c:v>
                </c:pt>
                <c:pt idx="383">
                  <c:v>1917</c:v>
                </c:pt>
                <c:pt idx="384">
                  <c:v>1922</c:v>
                </c:pt>
                <c:pt idx="385">
                  <c:v>1927</c:v>
                </c:pt>
                <c:pt idx="386">
                  <c:v>1932</c:v>
                </c:pt>
                <c:pt idx="387">
                  <c:v>1937</c:v>
                </c:pt>
                <c:pt idx="388">
                  <c:v>1942</c:v>
                </c:pt>
                <c:pt idx="389">
                  <c:v>1947</c:v>
                </c:pt>
                <c:pt idx="390">
                  <c:v>1952</c:v>
                </c:pt>
                <c:pt idx="391">
                  <c:v>1957</c:v>
                </c:pt>
                <c:pt idx="392">
                  <c:v>1962</c:v>
                </c:pt>
                <c:pt idx="393">
                  <c:v>1967</c:v>
                </c:pt>
                <c:pt idx="394">
                  <c:v>1972</c:v>
                </c:pt>
                <c:pt idx="395">
                  <c:v>1977</c:v>
                </c:pt>
                <c:pt idx="396">
                  <c:v>1982</c:v>
                </c:pt>
                <c:pt idx="397">
                  <c:v>1987</c:v>
                </c:pt>
                <c:pt idx="398">
                  <c:v>1992</c:v>
                </c:pt>
                <c:pt idx="399">
                  <c:v>1997</c:v>
                </c:pt>
                <c:pt idx="400">
                  <c:v>2002</c:v>
                </c:pt>
                <c:pt idx="401">
                  <c:v>2007</c:v>
                </c:pt>
                <c:pt idx="402">
                  <c:v>2012</c:v>
                </c:pt>
                <c:pt idx="403">
                  <c:v>2017</c:v>
                </c:pt>
                <c:pt idx="404">
                  <c:v>2022</c:v>
                </c:pt>
                <c:pt idx="405">
                  <c:v>2027</c:v>
                </c:pt>
                <c:pt idx="406">
                  <c:v>2032</c:v>
                </c:pt>
                <c:pt idx="407">
                  <c:v>2037</c:v>
                </c:pt>
                <c:pt idx="408">
                  <c:v>2042</c:v>
                </c:pt>
                <c:pt idx="409">
                  <c:v>2047</c:v>
                </c:pt>
                <c:pt idx="410">
                  <c:v>2052</c:v>
                </c:pt>
                <c:pt idx="411">
                  <c:v>2057</c:v>
                </c:pt>
                <c:pt idx="412">
                  <c:v>2062</c:v>
                </c:pt>
                <c:pt idx="413">
                  <c:v>2067</c:v>
                </c:pt>
                <c:pt idx="414">
                  <c:v>2072</c:v>
                </c:pt>
                <c:pt idx="415">
                  <c:v>2077</c:v>
                </c:pt>
                <c:pt idx="416">
                  <c:v>2082</c:v>
                </c:pt>
                <c:pt idx="417">
                  <c:v>2087</c:v>
                </c:pt>
                <c:pt idx="418">
                  <c:v>2092</c:v>
                </c:pt>
                <c:pt idx="419">
                  <c:v>2097</c:v>
                </c:pt>
                <c:pt idx="420">
                  <c:v>2102</c:v>
                </c:pt>
                <c:pt idx="421">
                  <c:v>2107</c:v>
                </c:pt>
                <c:pt idx="422">
                  <c:v>2112</c:v>
                </c:pt>
                <c:pt idx="423">
                  <c:v>2117</c:v>
                </c:pt>
                <c:pt idx="424">
                  <c:v>2122</c:v>
                </c:pt>
                <c:pt idx="425">
                  <c:v>2127</c:v>
                </c:pt>
                <c:pt idx="426">
                  <c:v>2132</c:v>
                </c:pt>
                <c:pt idx="427">
                  <c:v>2137</c:v>
                </c:pt>
                <c:pt idx="428">
                  <c:v>2142</c:v>
                </c:pt>
                <c:pt idx="429">
                  <c:v>2147</c:v>
                </c:pt>
                <c:pt idx="430">
                  <c:v>2152</c:v>
                </c:pt>
                <c:pt idx="431">
                  <c:v>2157</c:v>
                </c:pt>
                <c:pt idx="432">
                  <c:v>2162</c:v>
                </c:pt>
                <c:pt idx="433">
                  <c:v>2167</c:v>
                </c:pt>
                <c:pt idx="434">
                  <c:v>2172</c:v>
                </c:pt>
                <c:pt idx="435">
                  <c:v>2177</c:v>
                </c:pt>
                <c:pt idx="436">
                  <c:v>2182</c:v>
                </c:pt>
                <c:pt idx="437">
                  <c:v>2187</c:v>
                </c:pt>
                <c:pt idx="438">
                  <c:v>2192</c:v>
                </c:pt>
                <c:pt idx="439">
                  <c:v>2197</c:v>
                </c:pt>
                <c:pt idx="440">
                  <c:v>2202</c:v>
                </c:pt>
                <c:pt idx="441">
                  <c:v>2207</c:v>
                </c:pt>
                <c:pt idx="442">
                  <c:v>2212</c:v>
                </c:pt>
                <c:pt idx="443">
                  <c:v>2217</c:v>
                </c:pt>
                <c:pt idx="444">
                  <c:v>2222</c:v>
                </c:pt>
                <c:pt idx="445">
                  <c:v>2227</c:v>
                </c:pt>
                <c:pt idx="446">
                  <c:v>2232</c:v>
                </c:pt>
                <c:pt idx="447">
                  <c:v>2237</c:v>
                </c:pt>
                <c:pt idx="448">
                  <c:v>2242</c:v>
                </c:pt>
                <c:pt idx="449">
                  <c:v>2247</c:v>
                </c:pt>
                <c:pt idx="450">
                  <c:v>2252</c:v>
                </c:pt>
                <c:pt idx="451">
                  <c:v>2257</c:v>
                </c:pt>
                <c:pt idx="452">
                  <c:v>2262</c:v>
                </c:pt>
                <c:pt idx="453">
                  <c:v>2267</c:v>
                </c:pt>
                <c:pt idx="454">
                  <c:v>2272</c:v>
                </c:pt>
                <c:pt idx="455">
                  <c:v>2277</c:v>
                </c:pt>
                <c:pt idx="456">
                  <c:v>2282</c:v>
                </c:pt>
                <c:pt idx="457">
                  <c:v>2287</c:v>
                </c:pt>
                <c:pt idx="458">
                  <c:v>2292</c:v>
                </c:pt>
                <c:pt idx="459">
                  <c:v>2297</c:v>
                </c:pt>
                <c:pt idx="460">
                  <c:v>2302</c:v>
                </c:pt>
                <c:pt idx="461">
                  <c:v>2307</c:v>
                </c:pt>
                <c:pt idx="462">
                  <c:v>2312</c:v>
                </c:pt>
                <c:pt idx="463">
                  <c:v>2317</c:v>
                </c:pt>
                <c:pt idx="464">
                  <c:v>2322</c:v>
                </c:pt>
                <c:pt idx="465">
                  <c:v>2327</c:v>
                </c:pt>
                <c:pt idx="466">
                  <c:v>2332</c:v>
                </c:pt>
                <c:pt idx="467">
                  <c:v>2337</c:v>
                </c:pt>
                <c:pt idx="468">
                  <c:v>2342</c:v>
                </c:pt>
                <c:pt idx="469">
                  <c:v>2347</c:v>
                </c:pt>
                <c:pt idx="470">
                  <c:v>2352</c:v>
                </c:pt>
                <c:pt idx="471">
                  <c:v>2357</c:v>
                </c:pt>
                <c:pt idx="472">
                  <c:v>2362</c:v>
                </c:pt>
                <c:pt idx="473">
                  <c:v>2367</c:v>
                </c:pt>
                <c:pt idx="474">
                  <c:v>2372</c:v>
                </c:pt>
                <c:pt idx="475">
                  <c:v>2377</c:v>
                </c:pt>
                <c:pt idx="476">
                  <c:v>2382</c:v>
                </c:pt>
                <c:pt idx="477">
                  <c:v>2387</c:v>
                </c:pt>
                <c:pt idx="478">
                  <c:v>2392</c:v>
                </c:pt>
                <c:pt idx="479">
                  <c:v>2397</c:v>
                </c:pt>
                <c:pt idx="480">
                  <c:v>2402</c:v>
                </c:pt>
                <c:pt idx="481">
                  <c:v>2407</c:v>
                </c:pt>
                <c:pt idx="482">
                  <c:v>2412</c:v>
                </c:pt>
                <c:pt idx="483">
                  <c:v>2417</c:v>
                </c:pt>
                <c:pt idx="484">
                  <c:v>2422</c:v>
                </c:pt>
                <c:pt idx="485">
                  <c:v>2427</c:v>
                </c:pt>
                <c:pt idx="486">
                  <c:v>2432</c:v>
                </c:pt>
                <c:pt idx="487">
                  <c:v>2437</c:v>
                </c:pt>
              </c:numCache>
            </c:numRef>
          </c:xVal>
          <c:yVal>
            <c:numRef>
              <c:f>'Simple Data'!$B$2:$B$489</c:f>
              <c:numCache>
                <c:formatCode>General</c:formatCode>
                <c:ptCount val="488"/>
                <c:pt idx="0">
                  <c:v>23.24</c:v>
                </c:pt>
                <c:pt idx="1">
                  <c:v>22.75</c:v>
                </c:pt>
                <c:pt idx="2">
                  <c:v>22.75</c:v>
                </c:pt>
                <c:pt idx="3">
                  <c:v>23.24</c:v>
                </c:pt>
                <c:pt idx="4">
                  <c:v>23.24</c:v>
                </c:pt>
                <c:pt idx="5">
                  <c:v>23.24</c:v>
                </c:pt>
                <c:pt idx="6">
                  <c:v>22.75</c:v>
                </c:pt>
                <c:pt idx="7">
                  <c:v>22.75</c:v>
                </c:pt>
                <c:pt idx="8">
                  <c:v>22.75</c:v>
                </c:pt>
                <c:pt idx="9">
                  <c:v>22.75</c:v>
                </c:pt>
                <c:pt idx="10">
                  <c:v>23.24</c:v>
                </c:pt>
                <c:pt idx="11">
                  <c:v>22.75</c:v>
                </c:pt>
                <c:pt idx="12">
                  <c:v>22.75</c:v>
                </c:pt>
                <c:pt idx="13">
                  <c:v>22.75</c:v>
                </c:pt>
                <c:pt idx="14">
                  <c:v>23.24</c:v>
                </c:pt>
                <c:pt idx="15">
                  <c:v>22.75</c:v>
                </c:pt>
                <c:pt idx="16">
                  <c:v>23.24</c:v>
                </c:pt>
                <c:pt idx="17">
                  <c:v>22.75</c:v>
                </c:pt>
                <c:pt idx="18">
                  <c:v>22.75</c:v>
                </c:pt>
                <c:pt idx="19">
                  <c:v>22.75</c:v>
                </c:pt>
                <c:pt idx="20">
                  <c:v>23.24</c:v>
                </c:pt>
                <c:pt idx="21">
                  <c:v>23.24</c:v>
                </c:pt>
                <c:pt idx="22">
                  <c:v>23.24</c:v>
                </c:pt>
                <c:pt idx="23">
                  <c:v>22.75</c:v>
                </c:pt>
                <c:pt idx="24">
                  <c:v>23.24</c:v>
                </c:pt>
                <c:pt idx="25">
                  <c:v>22.75</c:v>
                </c:pt>
                <c:pt idx="26">
                  <c:v>23.24</c:v>
                </c:pt>
                <c:pt idx="27">
                  <c:v>22.75</c:v>
                </c:pt>
                <c:pt idx="28">
                  <c:v>22.75</c:v>
                </c:pt>
                <c:pt idx="29">
                  <c:v>23.24</c:v>
                </c:pt>
                <c:pt idx="30">
                  <c:v>22.75</c:v>
                </c:pt>
                <c:pt idx="31">
                  <c:v>23.24</c:v>
                </c:pt>
                <c:pt idx="32">
                  <c:v>23.24</c:v>
                </c:pt>
                <c:pt idx="33">
                  <c:v>23.24</c:v>
                </c:pt>
                <c:pt idx="34">
                  <c:v>22.75</c:v>
                </c:pt>
                <c:pt idx="35">
                  <c:v>22.75</c:v>
                </c:pt>
                <c:pt idx="36">
                  <c:v>23.24</c:v>
                </c:pt>
                <c:pt idx="37">
                  <c:v>23.24</c:v>
                </c:pt>
                <c:pt idx="38">
                  <c:v>23.24</c:v>
                </c:pt>
                <c:pt idx="39">
                  <c:v>22.75</c:v>
                </c:pt>
                <c:pt idx="40">
                  <c:v>23.24</c:v>
                </c:pt>
                <c:pt idx="41">
                  <c:v>23.24</c:v>
                </c:pt>
                <c:pt idx="42">
                  <c:v>22.75</c:v>
                </c:pt>
                <c:pt idx="43">
                  <c:v>23.24</c:v>
                </c:pt>
                <c:pt idx="44">
                  <c:v>23.24</c:v>
                </c:pt>
                <c:pt idx="45">
                  <c:v>23.24</c:v>
                </c:pt>
                <c:pt idx="46">
                  <c:v>23.24</c:v>
                </c:pt>
                <c:pt idx="47">
                  <c:v>23.73</c:v>
                </c:pt>
                <c:pt idx="48">
                  <c:v>23.73</c:v>
                </c:pt>
                <c:pt idx="49">
                  <c:v>23.73</c:v>
                </c:pt>
                <c:pt idx="50">
                  <c:v>23.73</c:v>
                </c:pt>
                <c:pt idx="51">
                  <c:v>23.24</c:v>
                </c:pt>
                <c:pt idx="52">
                  <c:v>24.22</c:v>
                </c:pt>
                <c:pt idx="53">
                  <c:v>23.73</c:v>
                </c:pt>
                <c:pt idx="54">
                  <c:v>23.73</c:v>
                </c:pt>
                <c:pt idx="55">
                  <c:v>24.22</c:v>
                </c:pt>
                <c:pt idx="56">
                  <c:v>24.22</c:v>
                </c:pt>
                <c:pt idx="57">
                  <c:v>23.73</c:v>
                </c:pt>
                <c:pt idx="58">
                  <c:v>24.22</c:v>
                </c:pt>
                <c:pt idx="59">
                  <c:v>24.22</c:v>
                </c:pt>
                <c:pt idx="60">
                  <c:v>24.22</c:v>
                </c:pt>
                <c:pt idx="61">
                  <c:v>23.73</c:v>
                </c:pt>
                <c:pt idx="62">
                  <c:v>24.22</c:v>
                </c:pt>
                <c:pt idx="63">
                  <c:v>24.22</c:v>
                </c:pt>
                <c:pt idx="64">
                  <c:v>24.22</c:v>
                </c:pt>
                <c:pt idx="65">
                  <c:v>24.22</c:v>
                </c:pt>
                <c:pt idx="66">
                  <c:v>24.22</c:v>
                </c:pt>
                <c:pt idx="67">
                  <c:v>24.22</c:v>
                </c:pt>
                <c:pt idx="68">
                  <c:v>24.71</c:v>
                </c:pt>
                <c:pt idx="69">
                  <c:v>24.71</c:v>
                </c:pt>
                <c:pt idx="70">
                  <c:v>24.71</c:v>
                </c:pt>
                <c:pt idx="71">
                  <c:v>24.71</c:v>
                </c:pt>
                <c:pt idx="72">
                  <c:v>25.2</c:v>
                </c:pt>
                <c:pt idx="73">
                  <c:v>24.71</c:v>
                </c:pt>
                <c:pt idx="74">
                  <c:v>25.2</c:v>
                </c:pt>
                <c:pt idx="75">
                  <c:v>25.2</c:v>
                </c:pt>
                <c:pt idx="76">
                  <c:v>24.71</c:v>
                </c:pt>
                <c:pt idx="77">
                  <c:v>25.2</c:v>
                </c:pt>
                <c:pt idx="78">
                  <c:v>25.2</c:v>
                </c:pt>
                <c:pt idx="79">
                  <c:v>25.2</c:v>
                </c:pt>
                <c:pt idx="80">
                  <c:v>25.68</c:v>
                </c:pt>
                <c:pt idx="81">
                  <c:v>25.68</c:v>
                </c:pt>
                <c:pt idx="82">
                  <c:v>25.68</c:v>
                </c:pt>
                <c:pt idx="83">
                  <c:v>25.68</c:v>
                </c:pt>
                <c:pt idx="84">
                  <c:v>25.68</c:v>
                </c:pt>
                <c:pt idx="85">
                  <c:v>25.68</c:v>
                </c:pt>
                <c:pt idx="86">
                  <c:v>26.66</c:v>
                </c:pt>
                <c:pt idx="87">
                  <c:v>26.66</c:v>
                </c:pt>
                <c:pt idx="88">
                  <c:v>26.17</c:v>
                </c:pt>
                <c:pt idx="89">
                  <c:v>26.17</c:v>
                </c:pt>
                <c:pt idx="90">
                  <c:v>26.17</c:v>
                </c:pt>
                <c:pt idx="91">
                  <c:v>26.66</c:v>
                </c:pt>
                <c:pt idx="92">
                  <c:v>26.66</c:v>
                </c:pt>
                <c:pt idx="93">
                  <c:v>26.66</c:v>
                </c:pt>
                <c:pt idx="94">
                  <c:v>27.15</c:v>
                </c:pt>
                <c:pt idx="95">
                  <c:v>27.15</c:v>
                </c:pt>
                <c:pt idx="96">
                  <c:v>27.15</c:v>
                </c:pt>
                <c:pt idx="97">
                  <c:v>27.64</c:v>
                </c:pt>
                <c:pt idx="98">
                  <c:v>27.64</c:v>
                </c:pt>
                <c:pt idx="99">
                  <c:v>27.64</c:v>
                </c:pt>
                <c:pt idx="100">
                  <c:v>27.15</c:v>
                </c:pt>
                <c:pt idx="101">
                  <c:v>27.64</c:v>
                </c:pt>
                <c:pt idx="102">
                  <c:v>27.64</c:v>
                </c:pt>
                <c:pt idx="103">
                  <c:v>27.64</c:v>
                </c:pt>
                <c:pt idx="104">
                  <c:v>27.64</c:v>
                </c:pt>
                <c:pt idx="105">
                  <c:v>28.12</c:v>
                </c:pt>
                <c:pt idx="106">
                  <c:v>28.12</c:v>
                </c:pt>
                <c:pt idx="107">
                  <c:v>28.12</c:v>
                </c:pt>
                <c:pt idx="108">
                  <c:v>28.12</c:v>
                </c:pt>
                <c:pt idx="109">
                  <c:v>28.61</c:v>
                </c:pt>
                <c:pt idx="110">
                  <c:v>28.12</c:v>
                </c:pt>
                <c:pt idx="111">
                  <c:v>28.61</c:v>
                </c:pt>
                <c:pt idx="112">
                  <c:v>29.1</c:v>
                </c:pt>
                <c:pt idx="113">
                  <c:v>28.61</c:v>
                </c:pt>
                <c:pt idx="114">
                  <c:v>29.1</c:v>
                </c:pt>
                <c:pt idx="115">
                  <c:v>29.1</c:v>
                </c:pt>
                <c:pt idx="116">
                  <c:v>29.1</c:v>
                </c:pt>
                <c:pt idx="117">
                  <c:v>29.1</c:v>
                </c:pt>
                <c:pt idx="118">
                  <c:v>29.1</c:v>
                </c:pt>
                <c:pt idx="119">
                  <c:v>29.1</c:v>
                </c:pt>
                <c:pt idx="120">
                  <c:v>29.59</c:v>
                </c:pt>
                <c:pt idx="121">
                  <c:v>29.59</c:v>
                </c:pt>
                <c:pt idx="122">
                  <c:v>29.59</c:v>
                </c:pt>
                <c:pt idx="123">
                  <c:v>30.08</c:v>
                </c:pt>
                <c:pt idx="124">
                  <c:v>29.59</c:v>
                </c:pt>
                <c:pt idx="125">
                  <c:v>29.59</c:v>
                </c:pt>
                <c:pt idx="126">
                  <c:v>30.08</c:v>
                </c:pt>
                <c:pt idx="127">
                  <c:v>30.08</c:v>
                </c:pt>
                <c:pt idx="128">
                  <c:v>30.08</c:v>
                </c:pt>
                <c:pt idx="129">
                  <c:v>30.08</c:v>
                </c:pt>
                <c:pt idx="130">
                  <c:v>30.57</c:v>
                </c:pt>
                <c:pt idx="131">
                  <c:v>30.57</c:v>
                </c:pt>
                <c:pt idx="132">
                  <c:v>30.57</c:v>
                </c:pt>
                <c:pt idx="133">
                  <c:v>30.57</c:v>
                </c:pt>
                <c:pt idx="134">
                  <c:v>30.57</c:v>
                </c:pt>
                <c:pt idx="135">
                  <c:v>31.05</c:v>
                </c:pt>
                <c:pt idx="136">
                  <c:v>31.54</c:v>
                </c:pt>
                <c:pt idx="137">
                  <c:v>31.54</c:v>
                </c:pt>
                <c:pt idx="138">
                  <c:v>31.54</c:v>
                </c:pt>
                <c:pt idx="139">
                  <c:v>32.03</c:v>
                </c:pt>
                <c:pt idx="140">
                  <c:v>31.54</c:v>
                </c:pt>
                <c:pt idx="141">
                  <c:v>32.03</c:v>
                </c:pt>
                <c:pt idx="142">
                  <c:v>32.03</c:v>
                </c:pt>
                <c:pt idx="143">
                  <c:v>32.03</c:v>
                </c:pt>
                <c:pt idx="144">
                  <c:v>32.03</c:v>
                </c:pt>
                <c:pt idx="145">
                  <c:v>32.520000000000003</c:v>
                </c:pt>
                <c:pt idx="146">
                  <c:v>32.520000000000003</c:v>
                </c:pt>
                <c:pt idx="147">
                  <c:v>32.520000000000003</c:v>
                </c:pt>
                <c:pt idx="148">
                  <c:v>32.520000000000003</c:v>
                </c:pt>
                <c:pt idx="149">
                  <c:v>33.01</c:v>
                </c:pt>
                <c:pt idx="150">
                  <c:v>32.520000000000003</c:v>
                </c:pt>
                <c:pt idx="151">
                  <c:v>32.520000000000003</c:v>
                </c:pt>
                <c:pt idx="152">
                  <c:v>33.01</c:v>
                </c:pt>
                <c:pt idx="153">
                  <c:v>33.5</c:v>
                </c:pt>
                <c:pt idx="154">
                  <c:v>33.5</c:v>
                </c:pt>
                <c:pt idx="155">
                  <c:v>33.979999999999997</c:v>
                </c:pt>
                <c:pt idx="156">
                  <c:v>33.5</c:v>
                </c:pt>
                <c:pt idx="157">
                  <c:v>33.5</c:v>
                </c:pt>
                <c:pt idx="158">
                  <c:v>33.979999999999997</c:v>
                </c:pt>
                <c:pt idx="159">
                  <c:v>33.979999999999997</c:v>
                </c:pt>
                <c:pt idx="160">
                  <c:v>34.47</c:v>
                </c:pt>
                <c:pt idx="161">
                  <c:v>34.47</c:v>
                </c:pt>
                <c:pt idx="162">
                  <c:v>34.47</c:v>
                </c:pt>
                <c:pt idx="163">
                  <c:v>34.47</c:v>
                </c:pt>
                <c:pt idx="164">
                  <c:v>34.47</c:v>
                </c:pt>
                <c:pt idx="165">
                  <c:v>34.96</c:v>
                </c:pt>
                <c:pt idx="166">
                  <c:v>34.96</c:v>
                </c:pt>
                <c:pt idx="167">
                  <c:v>34.96</c:v>
                </c:pt>
                <c:pt idx="168">
                  <c:v>35.450000000000003</c:v>
                </c:pt>
                <c:pt idx="169">
                  <c:v>35.450000000000003</c:v>
                </c:pt>
                <c:pt idx="170">
                  <c:v>35.450000000000003</c:v>
                </c:pt>
                <c:pt idx="171">
                  <c:v>35.450000000000003</c:v>
                </c:pt>
                <c:pt idx="172">
                  <c:v>35.450000000000003</c:v>
                </c:pt>
                <c:pt idx="173">
                  <c:v>35.450000000000003</c:v>
                </c:pt>
                <c:pt idx="174">
                  <c:v>35.94</c:v>
                </c:pt>
                <c:pt idx="175">
                  <c:v>35.94</c:v>
                </c:pt>
                <c:pt idx="176">
                  <c:v>35.94</c:v>
                </c:pt>
                <c:pt idx="177">
                  <c:v>36.43</c:v>
                </c:pt>
                <c:pt idx="178">
                  <c:v>35.94</c:v>
                </c:pt>
                <c:pt idx="179">
                  <c:v>36.43</c:v>
                </c:pt>
                <c:pt idx="180">
                  <c:v>36.909999999999997</c:v>
                </c:pt>
                <c:pt idx="181">
                  <c:v>36.43</c:v>
                </c:pt>
                <c:pt idx="182">
                  <c:v>36.909999999999997</c:v>
                </c:pt>
                <c:pt idx="183">
                  <c:v>36.43</c:v>
                </c:pt>
                <c:pt idx="184">
                  <c:v>36.909999999999997</c:v>
                </c:pt>
                <c:pt idx="185">
                  <c:v>36.909999999999997</c:v>
                </c:pt>
                <c:pt idx="186">
                  <c:v>37.4</c:v>
                </c:pt>
                <c:pt idx="187">
                  <c:v>37.4</c:v>
                </c:pt>
                <c:pt idx="188">
                  <c:v>37.4</c:v>
                </c:pt>
                <c:pt idx="189">
                  <c:v>37.4</c:v>
                </c:pt>
                <c:pt idx="190">
                  <c:v>37.89</c:v>
                </c:pt>
                <c:pt idx="191">
                  <c:v>37.4</c:v>
                </c:pt>
                <c:pt idx="192">
                  <c:v>37.89</c:v>
                </c:pt>
                <c:pt idx="193">
                  <c:v>37.89</c:v>
                </c:pt>
                <c:pt idx="194">
                  <c:v>37.4</c:v>
                </c:pt>
                <c:pt idx="195">
                  <c:v>37.89</c:v>
                </c:pt>
                <c:pt idx="196">
                  <c:v>38.380000000000003</c:v>
                </c:pt>
                <c:pt idx="197">
                  <c:v>38.380000000000003</c:v>
                </c:pt>
                <c:pt idx="198">
                  <c:v>38.380000000000003</c:v>
                </c:pt>
                <c:pt idx="199">
                  <c:v>38.869999999999997</c:v>
                </c:pt>
                <c:pt idx="200">
                  <c:v>38.869999999999997</c:v>
                </c:pt>
                <c:pt idx="201">
                  <c:v>38.869999999999997</c:v>
                </c:pt>
                <c:pt idx="202">
                  <c:v>38.869999999999997</c:v>
                </c:pt>
                <c:pt idx="203">
                  <c:v>38.869999999999997</c:v>
                </c:pt>
                <c:pt idx="204">
                  <c:v>39.36</c:v>
                </c:pt>
                <c:pt idx="205">
                  <c:v>39.840000000000003</c:v>
                </c:pt>
                <c:pt idx="206">
                  <c:v>39.36</c:v>
                </c:pt>
                <c:pt idx="207">
                  <c:v>39.36</c:v>
                </c:pt>
                <c:pt idx="208">
                  <c:v>39.840000000000003</c:v>
                </c:pt>
                <c:pt idx="209">
                  <c:v>39.36</c:v>
                </c:pt>
                <c:pt idx="210">
                  <c:v>39.840000000000003</c:v>
                </c:pt>
                <c:pt idx="211">
                  <c:v>39.840000000000003</c:v>
                </c:pt>
                <c:pt idx="212">
                  <c:v>39.840000000000003</c:v>
                </c:pt>
                <c:pt idx="213">
                  <c:v>40.33</c:v>
                </c:pt>
                <c:pt idx="214">
                  <c:v>40.33</c:v>
                </c:pt>
                <c:pt idx="215">
                  <c:v>40.33</c:v>
                </c:pt>
                <c:pt idx="216">
                  <c:v>40.33</c:v>
                </c:pt>
                <c:pt idx="217">
                  <c:v>40.82</c:v>
                </c:pt>
                <c:pt idx="218">
                  <c:v>40.82</c:v>
                </c:pt>
                <c:pt idx="219">
                  <c:v>40.82</c:v>
                </c:pt>
                <c:pt idx="220">
                  <c:v>40.82</c:v>
                </c:pt>
                <c:pt idx="221">
                  <c:v>41.31</c:v>
                </c:pt>
                <c:pt idx="222">
                  <c:v>40.82</c:v>
                </c:pt>
                <c:pt idx="223">
                  <c:v>41.8</c:v>
                </c:pt>
                <c:pt idx="224">
                  <c:v>41.31</c:v>
                </c:pt>
                <c:pt idx="225">
                  <c:v>41.8</c:v>
                </c:pt>
                <c:pt idx="226">
                  <c:v>41.31</c:v>
                </c:pt>
                <c:pt idx="227">
                  <c:v>42.29</c:v>
                </c:pt>
                <c:pt idx="228">
                  <c:v>42.29</c:v>
                </c:pt>
                <c:pt idx="229">
                  <c:v>42.29</c:v>
                </c:pt>
                <c:pt idx="230">
                  <c:v>42.77</c:v>
                </c:pt>
                <c:pt idx="231">
                  <c:v>42.77</c:v>
                </c:pt>
                <c:pt idx="232">
                  <c:v>42.77</c:v>
                </c:pt>
                <c:pt idx="233">
                  <c:v>42.77</c:v>
                </c:pt>
                <c:pt idx="234">
                  <c:v>43.26</c:v>
                </c:pt>
                <c:pt idx="235">
                  <c:v>43.26</c:v>
                </c:pt>
                <c:pt idx="236">
                  <c:v>43.26</c:v>
                </c:pt>
                <c:pt idx="237">
                  <c:v>43.26</c:v>
                </c:pt>
                <c:pt idx="238">
                  <c:v>43.26</c:v>
                </c:pt>
                <c:pt idx="239">
                  <c:v>43.75</c:v>
                </c:pt>
                <c:pt idx="240">
                  <c:v>43.75</c:v>
                </c:pt>
                <c:pt idx="241">
                  <c:v>43.75</c:v>
                </c:pt>
                <c:pt idx="242">
                  <c:v>43.26</c:v>
                </c:pt>
                <c:pt idx="243">
                  <c:v>44.24</c:v>
                </c:pt>
                <c:pt idx="244">
                  <c:v>43.75</c:v>
                </c:pt>
                <c:pt idx="245">
                  <c:v>44.24</c:v>
                </c:pt>
                <c:pt idx="246">
                  <c:v>44.24</c:v>
                </c:pt>
                <c:pt idx="247">
                  <c:v>44.24</c:v>
                </c:pt>
                <c:pt idx="248">
                  <c:v>44.73</c:v>
                </c:pt>
                <c:pt idx="249">
                  <c:v>44.73</c:v>
                </c:pt>
                <c:pt idx="250">
                  <c:v>44.73</c:v>
                </c:pt>
                <c:pt idx="251">
                  <c:v>45.21</c:v>
                </c:pt>
                <c:pt idx="252">
                  <c:v>45.21</c:v>
                </c:pt>
                <c:pt idx="253">
                  <c:v>45.21</c:v>
                </c:pt>
                <c:pt idx="254">
                  <c:v>45.7</c:v>
                </c:pt>
                <c:pt idx="255">
                  <c:v>45.7</c:v>
                </c:pt>
                <c:pt idx="256">
                  <c:v>45.7</c:v>
                </c:pt>
                <c:pt idx="257">
                  <c:v>45.7</c:v>
                </c:pt>
                <c:pt idx="258">
                  <c:v>46.19</c:v>
                </c:pt>
                <c:pt idx="259">
                  <c:v>46.19</c:v>
                </c:pt>
                <c:pt idx="260">
                  <c:v>46.19</c:v>
                </c:pt>
                <c:pt idx="261">
                  <c:v>46.19</c:v>
                </c:pt>
                <c:pt idx="262">
                  <c:v>46.68</c:v>
                </c:pt>
                <c:pt idx="263">
                  <c:v>46.68</c:v>
                </c:pt>
                <c:pt idx="264">
                  <c:v>47.17</c:v>
                </c:pt>
                <c:pt idx="265">
                  <c:v>47.17</c:v>
                </c:pt>
                <c:pt idx="266">
                  <c:v>47.17</c:v>
                </c:pt>
                <c:pt idx="267">
                  <c:v>47.66</c:v>
                </c:pt>
                <c:pt idx="268">
                  <c:v>47.17</c:v>
                </c:pt>
                <c:pt idx="269">
                  <c:v>47.66</c:v>
                </c:pt>
                <c:pt idx="270">
                  <c:v>47.66</c:v>
                </c:pt>
                <c:pt idx="271">
                  <c:v>47.66</c:v>
                </c:pt>
                <c:pt idx="272">
                  <c:v>48.14</c:v>
                </c:pt>
                <c:pt idx="273">
                  <c:v>48.14</c:v>
                </c:pt>
                <c:pt idx="274">
                  <c:v>48.14</c:v>
                </c:pt>
                <c:pt idx="275">
                  <c:v>48.14</c:v>
                </c:pt>
                <c:pt idx="276">
                  <c:v>48.63</c:v>
                </c:pt>
                <c:pt idx="277">
                  <c:v>48.63</c:v>
                </c:pt>
                <c:pt idx="278">
                  <c:v>49.12</c:v>
                </c:pt>
                <c:pt idx="279">
                  <c:v>49.12</c:v>
                </c:pt>
                <c:pt idx="280">
                  <c:v>49.12</c:v>
                </c:pt>
                <c:pt idx="281">
                  <c:v>49.12</c:v>
                </c:pt>
                <c:pt idx="282">
                  <c:v>49.12</c:v>
                </c:pt>
                <c:pt idx="283">
                  <c:v>49.12</c:v>
                </c:pt>
                <c:pt idx="284">
                  <c:v>49.61</c:v>
                </c:pt>
                <c:pt idx="285">
                  <c:v>50.1</c:v>
                </c:pt>
                <c:pt idx="286">
                  <c:v>50.1</c:v>
                </c:pt>
                <c:pt idx="287">
                  <c:v>50.1</c:v>
                </c:pt>
                <c:pt idx="288">
                  <c:v>50.1</c:v>
                </c:pt>
                <c:pt idx="289">
                  <c:v>50.1</c:v>
                </c:pt>
                <c:pt idx="290">
                  <c:v>50.59</c:v>
                </c:pt>
                <c:pt idx="291">
                  <c:v>50.59</c:v>
                </c:pt>
                <c:pt idx="292">
                  <c:v>50.59</c:v>
                </c:pt>
                <c:pt idx="293">
                  <c:v>51.07</c:v>
                </c:pt>
                <c:pt idx="294">
                  <c:v>51.07</c:v>
                </c:pt>
                <c:pt idx="295">
                  <c:v>51.07</c:v>
                </c:pt>
                <c:pt idx="296">
                  <c:v>51.56</c:v>
                </c:pt>
                <c:pt idx="297">
                  <c:v>51.56</c:v>
                </c:pt>
                <c:pt idx="298">
                  <c:v>51.56</c:v>
                </c:pt>
                <c:pt idx="299">
                  <c:v>52.05</c:v>
                </c:pt>
                <c:pt idx="300">
                  <c:v>52.05</c:v>
                </c:pt>
                <c:pt idx="301">
                  <c:v>52.05</c:v>
                </c:pt>
                <c:pt idx="302">
                  <c:v>52.05</c:v>
                </c:pt>
                <c:pt idx="303">
                  <c:v>52.05</c:v>
                </c:pt>
                <c:pt idx="304">
                  <c:v>52.54</c:v>
                </c:pt>
                <c:pt idx="305">
                  <c:v>52.54</c:v>
                </c:pt>
                <c:pt idx="306">
                  <c:v>52.54</c:v>
                </c:pt>
                <c:pt idx="307">
                  <c:v>52.54</c:v>
                </c:pt>
                <c:pt idx="308">
                  <c:v>52.54</c:v>
                </c:pt>
                <c:pt idx="309">
                  <c:v>52.54</c:v>
                </c:pt>
                <c:pt idx="310">
                  <c:v>53.03</c:v>
                </c:pt>
                <c:pt idx="311">
                  <c:v>53.03</c:v>
                </c:pt>
                <c:pt idx="312">
                  <c:v>53.03</c:v>
                </c:pt>
                <c:pt idx="313">
                  <c:v>53.52</c:v>
                </c:pt>
                <c:pt idx="314">
                  <c:v>53.52</c:v>
                </c:pt>
                <c:pt idx="315">
                  <c:v>53.52</c:v>
                </c:pt>
                <c:pt idx="316">
                  <c:v>53.52</c:v>
                </c:pt>
                <c:pt idx="317">
                  <c:v>54</c:v>
                </c:pt>
                <c:pt idx="318">
                  <c:v>54</c:v>
                </c:pt>
                <c:pt idx="319">
                  <c:v>54</c:v>
                </c:pt>
                <c:pt idx="320">
                  <c:v>53.52</c:v>
                </c:pt>
                <c:pt idx="321">
                  <c:v>54</c:v>
                </c:pt>
                <c:pt idx="322">
                  <c:v>54</c:v>
                </c:pt>
                <c:pt idx="323">
                  <c:v>54.49</c:v>
                </c:pt>
                <c:pt idx="324">
                  <c:v>54.49</c:v>
                </c:pt>
                <c:pt idx="325">
                  <c:v>54.49</c:v>
                </c:pt>
                <c:pt idx="326">
                  <c:v>54.49</c:v>
                </c:pt>
                <c:pt idx="327">
                  <c:v>54.98</c:v>
                </c:pt>
                <c:pt idx="328">
                  <c:v>54.98</c:v>
                </c:pt>
                <c:pt idx="329">
                  <c:v>54.98</c:v>
                </c:pt>
                <c:pt idx="330">
                  <c:v>54.98</c:v>
                </c:pt>
                <c:pt idx="331">
                  <c:v>54.98</c:v>
                </c:pt>
                <c:pt idx="332">
                  <c:v>54.98</c:v>
                </c:pt>
                <c:pt idx="333">
                  <c:v>55.47</c:v>
                </c:pt>
                <c:pt idx="334">
                  <c:v>55.47</c:v>
                </c:pt>
                <c:pt idx="335">
                  <c:v>55.96</c:v>
                </c:pt>
                <c:pt idx="336">
                  <c:v>55.47</c:v>
                </c:pt>
                <c:pt idx="337">
                  <c:v>55.96</c:v>
                </c:pt>
                <c:pt idx="338">
                  <c:v>55.96</c:v>
                </c:pt>
                <c:pt idx="339">
                  <c:v>55.96</c:v>
                </c:pt>
                <c:pt idx="340">
                  <c:v>55.96</c:v>
                </c:pt>
                <c:pt idx="341">
                  <c:v>55.96</c:v>
                </c:pt>
                <c:pt idx="342">
                  <c:v>55.96</c:v>
                </c:pt>
                <c:pt idx="343">
                  <c:v>56.45</c:v>
                </c:pt>
                <c:pt idx="344">
                  <c:v>56.45</c:v>
                </c:pt>
                <c:pt idx="345">
                  <c:v>56.45</c:v>
                </c:pt>
                <c:pt idx="346">
                  <c:v>56.93</c:v>
                </c:pt>
                <c:pt idx="347">
                  <c:v>56.93</c:v>
                </c:pt>
                <c:pt idx="348">
                  <c:v>56.93</c:v>
                </c:pt>
                <c:pt idx="349">
                  <c:v>56.45</c:v>
                </c:pt>
                <c:pt idx="350">
                  <c:v>57.42</c:v>
                </c:pt>
                <c:pt idx="351">
                  <c:v>57.42</c:v>
                </c:pt>
                <c:pt idx="352">
                  <c:v>57.42</c:v>
                </c:pt>
                <c:pt idx="353">
                  <c:v>57.42</c:v>
                </c:pt>
                <c:pt idx="354">
                  <c:v>56.93</c:v>
                </c:pt>
                <c:pt idx="355">
                  <c:v>57.91</c:v>
                </c:pt>
                <c:pt idx="356">
                  <c:v>57.91</c:v>
                </c:pt>
                <c:pt idx="357">
                  <c:v>57.42</c:v>
                </c:pt>
                <c:pt idx="358">
                  <c:v>57.42</c:v>
                </c:pt>
                <c:pt idx="359">
                  <c:v>57.91</c:v>
                </c:pt>
                <c:pt idx="360">
                  <c:v>58.4</c:v>
                </c:pt>
                <c:pt idx="361">
                  <c:v>58.4</c:v>
                </c:pt>
                <c:pt idx="362">
                  <c:v>58.4</c:v>
                </c:pt>
                <c:pt idx="363">
                  <c:v>58.4</c:v>
                </c:pt>
                <c:pt idx="364">
                  <c:v>58.4</c:v>
                </c:pt>
                <c:pt idx="365">
                  <c:v>58.4</c:v>
                </c:pt>
                <c:pt idx="366">
                  <c:v>58.89</c:v>
                </c:pt>
                <c:pt idx="367">
                  <c:v>58.4</c:v>
                </c:pt>
                <c:pt idx="368">
                  <c:v>58.89</c:v>
                </c:pt>
                <c:pt idx="369">
                  <c:v>58.89</c:v>
                </c:pt>
                <c:pt idx="370">
                  <c:v>58.89</c:v>
                </c:pt>
                <c:pt idx="371">
                  <c:v>58.89</c:v>
                </c:pt>
                <c:pt idx="372">
                  <c:v>58.89</c:v>
                </c:pt>
                <c:pt idx="373">
                  <c:v>59.38</c:v>
                </c:pt>
                <c:pt idx="374">
                  <c:v>59.38</c:v>
                </c:pt>
                <c:pt idx="375">
                  <c:v>59.38</c:v>
                </c:pt>
                <c:pt idx="376">
                  <c:v>59.38</c:v>
                </c:pt>
                <c:pt idx="377">
                  <c:v>59.38</c:v>
                </c:pt>
                <c:pt idx="378">
                  <c:v>59.86</c:v>
                </c:pt>
                <c:pt idx="379">
                  <c:v>59.38</c:v>
                </c:pt>
                <c:pt idx="380">
                  <c:v>59.86</c:v>
                </c:pt>
                <c:pt idx="381">
                  <c:v>59.38</c:v>
                </c:pt>
                <c:pt idx="382">
                  <c:v>59.38</c:v>
                </c:pt>
                <c:pt idx="383">
                  <c:v>59.86</c:v>
                </c:pt>
                <c:pt idx="384">
                  <c:v>59.86</c:v>
                </c:pt>
                <c:pt idx="385">
                  <c:v>60.35</c:v>
                </c:pt>
                <c:pt idx="386">
                  <c:v>60.35</c:v>
                </c:pt>
                <c:pt idx="387">
                  <c:v>60.35</c:v>
                </c:pt>
                <c:pt idx="388">
                  <c:v>60.35</c:v>
                </c:pt>
                <c:pt idx="389">
                  <c:v>60.35</c:v>
                </c:pt>
                <c:pt idx="390">
                  <c:v>60.35</c:v>
                </c:pt>
                <c:pt idx="391">
                  <c:v>60.84</c:v>
                </c:pt>
                <c:pt idx="392">
                  <c:v>60.84</c:v>
                </c:pt>
                <c:pt idx="393">
                  <c:v>60.84</c:v>
                </c:pt>
                <c:pt idx="394">
                  <c:v>60.35</c:v>
                </c:pt>
                <c:pt idx="395">
                  <c:v>60.84</c:v>
                </c:pt>
                <c:pt idx="396">
                  <c:v>60.84</c:v>
                </c:pt>
                <c:pt idx="397">
                  <c:v>60.84</c:v>
                </c:pt>
                <c:pt idx="398">
                  <c:v>60.84</c:v>
                </c:pt>
                <c:pt idx="399">
                  <c:v>61.33</c:v>
                </c:pt>
                <c:pt idx="400">
                  <c:v>61.33</c:v>
                </c:pt>
                <c:pt idx="401">
                  <c:v>61.33</c:v>
                </c:pt>
                <c:pt idx="402">
                  <c:v>60.84</c:v>
                </c:pt>
                <c:pt idx="403">
                  <c:v>60.84</c:v>
                </c:pt>
                <c:pt idx="404">
                  <c:v>61.33</c:v>
                </c:pt>
                <c:pt idx="405">
                  <c:v>61.33</c:v>
                </c:pt>
                <c:pt idx="406">
                  <c:v>61.33</c:v>
                </c:pt>
                <c:pt idx="407">
                  <c:v>61.82</c:v>
                </c:pt>
                <c:pt idx="408">
                  <c:v>61.82</c:v>
                </c:pt>
                <c:pt idx="409">
                  <c:v>61.82</c:v>
                </c:pt>
                <c:pt idx="410">
                  <c:v>61.82</c:v>
                </c:pt>
                <c:pt idx="411">
                  <c:v>62.3</c:v>
                </c:pt>
                <c:pt idx="412">
                  <c:v>62.3</c:v>
                </c:pt>
                <c:pt idx="413">
                  <c:v>61.82</c:v>
                </c:pt>
                <c:pt idx="414">
                  <c:v>61.82</c:v>
                </c:pt>
                <c:pt idx="415">
                  <c:v>61.82</c:v>
                </c:pt>
                <c:pt idx="416">
                  <c:v>61.82</c:v>
                </c:pt>
                <c:pt idx="417">
                  <c:v>62.3</c:v>
                </c:pt>
                <c:pt idx="418">
                  <c:v>62.3</c:v>
                </c:pt>
                <c:pt idx="419">
                  <c:v>61.82</c:v>
                </c:pt>
                <c:pt idx="420">
                  <c:v>62.3</c:v>
                </c:pt>
                <c:pt idx="421">
                  <c:v>62.3</c:v>
                </c:pt>
                <c:pt idx="422">
                  <c:v>62.3</c:v>
                </c:pt>
                <c:pt idx="423">
                  <c:v>62.79</c:v>
                </c:pt>
                <c:pt idx="424">
                  <c:v>62.79</c:v>
                </c:pt>
                <c:pt idx="425">
                  <c:v>62.3</c:v>
                </c:pt>
                <c:pt idx="426">
                  <c:v>62.3</c:v>
                </c:pt>
                <c:pt idx="427">
                  <c:v>62.79</c:v>
                </c:pt>
                <c:pt idx="428">
                  <c:v>62.79</c:v>
                </c:pt>
                <c:pt idx="429">
                  <c:v>62.3</c:v>
                </c:pt>
                <c:pt idx="430">
                  <c:v>62.79</c:v>
                </c:pt>
                <c:pt idx="431">
                  <c:v>62.79</c:v>
                </c:pt>
                <c:pt idx="432">
                  <c:v>62.79</c:v>
                </c:pt>
                <c:pt idx="433">
                  <c:v>62.79</c:v>
                </c:pt>
                <c:pt idx="434">
                  <c:v>62.79</c:v>
                </c:pt>
                <c:pt idx="435">
                  <c:v>62.79</c:v>
                </c:pt>
                <c:pt idx="436">
                  <c:v>62.79</c:v>
                </c:pt>
                <c:pt idx="437">
                  <c:v>62.79</c:v>
                </c:pt>
                <c:pt idx="438">
                  <c:v>62.79</c:v>
                </c:pt>
                <c:pt idx="439">
                  <c:v>63.28</c:v>
                </c:pt>
                <c:pt idx="440">
                  <c:v>63.28</c:v>
                </c:pt>
                <c:pt idx="441">
                  <c:v>62.79</c:v>
                </c:pt>
                <c:pt idx="442">
                  <c:v>62.79</c:v>
                </c:pt>
                <c:pt idx="443">
                  <c:v>63.28</c:v>
                </c:pt>
                <c:pt idx="444">
                  <c:v>63.28</c:v>
                </c:pt>
                <c:pt idx="445">
                  <c:v>63.28</c:v>
                </c:pt>
                <c:pt idx="446">
                  <c:v>63.28</c:v>
                </c:pt>
                <c:pt idx="447">
                  <c:v>63.28</c:v>
                </c:pt>
                <c:pt idx="448">
                  <c:v>63.28</c:v>
                </c:pt>
                <c:pt idx="449">
                  <c:v>63.77</c:v>
                </c:pt>
                <c:pt idx="450">
                  <c:v>63.77</c:v>
                </c:pt>
                <c:pt idx="451">
                  <c:v>63.77</c:v>
                </c:pt>
                <c:pt idx="452">
                  <c:v>63.77</c:v>
                </c:pt>
                <c:pt idx="453">
                  <c:v>63.77</c:v>
                </c:pt>
                <c:pt idx="454">
                  <c:v>63.77</c:v>
                </c:pt>
                <c:pt idx="455">
                  <c:v>64.260000000000005</c:v>
                </c:pt>
                <c:pt idx="456">
                  <c:v>63.77</c:v>
                </c:pt>
                <c:pt idx="457">
                  <c:v>63.77</c:v>
                </c:pt>
                <c:pt idx="458">
                  <c:v>63.77</c:v>
                </c:pt>
                <c:pt idx="459">
                  <c:v>64.260000000000005</c:v>
                </c:pt>
                <c:pt idx="460">
                  <c:v>63.77</c:v>
                </c:pt>
                <c:pt idx="461">
                  <c:v>64.260000000000005</c:v>
                </c:pt>
                <c:pt idx="462">
                  <c:v>63.77</c:v>
                </c:pt>
                <c:pt idx="463">
                  <c:v>63.77</c:v>
                </c:pt>
                <c:pt idx="464">
                  <c:v>63.77</c:v>
                </c:pt>
                <c:pt idx="465">
                  <c:v>64.260000000000005</c:v>
                </c:pt>
                <c:pt idx="466">
                  <c:v>64.260000000000005</c:v>
                </c:pt>
                <c:pt idx="467">
                  <c:v>64.260000000000005</c:v>
                </c:pt>
                <c:pt idx="468">
                  <c:v>64.75</c:v>
                </c:pt>
                <c:pt idx="469">
                  <c:v>64.75</c:v>
                </c:pt>
                <c:pt idx="470">
                  <c:v>64.260000000000005</c:v>
                </c:pt>
                <c:pt idx="471">
                  <c:v>64.260000000000005</c:v>
                </c:pt>
                <c:pt idx="472">
                  <c:v>64.75</c:v>
                </c:pt>
                <c:pt idx="473">
                  <c:v>64.75</c:v>
                </c:pt>
                <c:pt idx="474">
                  <c:v>64.75</c:v>
                </c:pt>
                <c:pt idx="475">
                  <c:v>64.75</c:v>
                </c:pt>
                <c:pt idx="476">
                  <c:v>64.75</c:v>
                </c:pt>
                <c:pt idx="477">
                  <c:v>64.75</c:v>
                </c:pt>
                <c:pt idx="478">
                  <c:v>64.75</c:v>
                </c:pt>
                <c:pt idx="479">
                  <c:v>64.75</c:v>
                </c:pt>
                <c:pt idx="480">
                  <c:v>64.75</c:v>
                </c:pt>
                <c:pt idx="481">
                  <c:v>64.75</c:v>
                </c:pt>
                <c:pt idx="482">
                  <c:v>64.75</c:v>
                </c:pt>
                <c:pt idx="483">
                  <c:v>65.23</c:v>
                </c:pt>
                <c:pt idx="484">
                  <c:v>65.23</c:v>
                </c:pt>
                <c:pt idx="485">
                  <c:v>64.75</c:v>
                </c:pt>
                <c:pt idx="486">
                  <c:v>65.72</c:v>
                </c:pt>
                <c:pt idx="487">
                  <c:v>65.23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'Simple Data'!$C$1</c:f>
              <c:strCache>
                <c:ptCount val="1"/>
                <c:pt idx="0">
                  <c:v> TempCold</c:v>
                </c:pt>
              </c:strCache>
            </c:strRef>
          </c:tx>
          <c:spPr>
            <a:ln w="25400" cap="rnd">
              <a:noFill/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2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'Simple Data'!$A$2:$A$489</c:f>
              <c:numCache>
                <c:formatCode>General</c:formatCode>
                <c:ptCount val="488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  <c:pt idx="118">
                  <c:v>590</c:v>
                </c:pt>
                <c:pt idx="119">
                  <c:v>595</c:v>
                </c:pt>
                <c:pt idx="120">
                  <c:v>600</c:v>
                </c:pt>
                <c:pt idx="121">
                  <c:v>605</c:v>
                </c:pt>
                <c:pt idx="122">
                  <c:v>610</c:v>
                </c:pt>
                <c:pt idx="123">
                  <c:v>615</c:v>
                </c:pt>
                <c:pt idx="124">
                  <c:v>620</c:v>
                </c:pt>
                <c:pt idx="125">
                  <c:v>625</c:v>
                </c:pt>
                <c:pt idx="126">
                  <c:v>630</c:v>
                </c:pt>
                <c:pt idx="127">
                  <c:v>635</c:v>
                </c:pt>
                <c:pt idx="128">
                  <c:v>640</c:v>
                </c:pt>
                <c:pt idx="129">
                  <c:v>645</c:v>
                </c:pt>
                <c:pt idx="130">
                  <c:v>650</c:v>
                </c:pt>
                <c:pt idx="131">
                  <c:v>655</c:v>
                </c:pt>
                <c:pt idx="132">
                  <c:v>660</c:v>
                </c:pt>
                <c:pt idx="133">
                  <c:v>665</c:v>
                </c:pt>
                <c:pt idx="134">
                  <c:v>670</c:v>
                </c:pt>
                <c:pt idx="135">
                  <c:v>675</c:v>
                </c:pt>
                <c:pt idx="136">
                  <c:v>680</c:v>
                </c:pt>
                <c:pt idx="137">
                  <c:v>685</c:v>
                </c:pt>
                <c:pt idx="138">
                  <c:v>690</c:v>
                </c:pt>
                <c:pt idx="139">
                  <c:v>695</c:v>
                </c:pt>
                <c:pt idx="140">
                  <c:v>700</c:v>
                </c:pt>
                <c:pt idx="141">
                  <c:v>705</c:v>
                </c:pt>
                <c:pt idx="142">
                  <c:v>710</c:v>
                </c:pt>
                <c:pt idx="143">
                  <c:v>715</c:v>
                </c:pt>
                <c:pt idx="144">
                  <c:v>720</c:v>
                </c:pt>
                <c:pt idx="145">
                  <c:v>725</c:v>
                </c:pt>
                <c:pt idx="146">
                  <c:v>730</c:v>
                </c:pt>
                <c:pt idx="147">
                  <c:v>735</c:v>
                </c:pt>
                <c:pt idx="148">
                  <c:v>740</c:v>
                </c:pt>
                <c:pt idx="149">
                  <c:v>745</c:v>
                </c:pt>
                <c:pt idx="150">
                  <c:v>750</c:v>
                </c:pt>
                <c:pt idx="151">
                  <c:v>755</c:v>
                </c:pt>
                <c:pt idx="152">
                  <c:v>760</c:v>
                </c:pt>
                <c:pt idx="153">
                  <c:v>765</c:v>
                </c:pt>
                <c:pt idx="154">
                  <c:v>770</c:v>
                </c:pt>
                <c:pt idx="155">
                  <c:v>775</c:v>
                </c:pt>
                <c:pt idx="156">
                  <c:v>780</c:v>
                </c:pt>
                <c:pt idx="157">
                  <c:v>785</c:v>
                </c:pt>
                <c:pt idx="158">
                  <c:v>790</c:v>
                </c:pt>
                <c:pt idx="159">
                  <c:v>795</c:v>
                </c:pt>
                <c:pt idx="160">
                  <c:v>800</c:v>
                </c:pt>
                <c:pt idx="161">
                  <c:v>805</c:v>
                </c:pt>
                <c:pt idx="162">
                  <c:v>810</c:v>
                </c:pt>
                <c:pt idx="163">
                  <c:v>815</c:v>
                </c:pt>
                <c:pt idx="164">
                  <c:v>820</c:v>
                </c:pt>
                <c:pt idx="165">
                  <c:v>825</c:v>
                </c:pt>
                <c:pt idx="166">
                  <c:v>830</c:v>
                </c:pt>
                <c:pt idx="167">
                  <c:v>835</c:v>
                </c:pt>
                <c:pt idx="168">
                  <c:v>840</c:v>
                </c:pt>
                <c:pt idx="169">
                  <c:v>845</c:v>
                </c:pt>
                <c:pt idx="170">
                  <c:v>850</c:v>
                </c:pt>
                <c:pt idx="171">
                  <c:v>855</c:v>
                </c:pt>
                <c:pt idx="172">
                  <c:v>860</c:v>
                </c:pt>
                <c:pt idx="173">
                  <c:v>865</c:v>
                </c:pt>
                <c:pt idx="174">
                  <c:v>870</c:v>
                </c:pt>
                <c:pt idx="175">
                  <c:v>875</c:v>
                </c:pt>
                <c:pt idx="176">
                  <c:v>880</c:v>
                </c:pt>
                <c:pt idx="177">
                  <c:v>885</c:v>
                </c:pt>
                <c:pt idx="178">
                  <c:v>890</c:v>
                </c:pt>
                <c:pt idx="179">
                  <c:v>895</c:v>
                </c:pt>
                <c:pt idx="180">
                  <c:v>900</c:v>
                </c:pt>
                <c:pt idx="181">
                  <c:v>905</c:v>
                </c:pt>
                <c:pt idx="182">
                  <c:v>910</c:v>
                </c:pt>
                <c:pt idx="183">
                  <c:v>916</c:v>
                </c:pt>
                <c:pt idx="184">
                  <c:v>921</c:v>
                </c:pt>
                <c:pt idx="185">
                  <c:v>926</c:v>
                </c:pt>
                <c:pt idx="186">
                  <c:v>931</c:v>
                </c:pt>
                <c:pt idx="187">
                  <c:v>936</c:v>
                </c:pt>
                <c:pt idx="188">
                  <c:v>941</c:v>
                </c:pt>
                <c:pt idx="189">
                  <c:v>946</c:v>
                </c:pt>
                <c:pt idx="190">
                  <c:v>951</c:v>
                </c:pt>
                <c:pt idx="191">
                  <c:v>956</c:v>
                </c:pt>
                <c:pt idx="192">
                  <c:v>961</c:v>
                </c:pt>
                <c:pt idx="193">
                  <c:v>966</c:v>
                </c:pt>
                <c:pt idx="194">
                  <c:v>971</c:v>
                </c:pt>
                <c:pt idx="195">
                  <c:v>976</c:v>
                </c:pt>
                <c:pt idx="196">
                  <c:v>981</c:v>
                </c:pt>
                <c:pt idx="197">
                  <c:v>986</c:v>
                </c:pt>
                <c:pt idx="198">
                  <c:v>991</c:v>
                </c:pt>
                <c:pt idx="199">
                  <c:v>996</c:v>
                </c:pt>
                <c:pt idx="200">
                  <c:v>1001</c:v>
                </c:pt>
                <c:pt idx="201">
                  <c:v>1006</c:v>
                </c:pt>
                <c:pt idx="202">
                  <c:v>1011</c:v>
                </c:pt>
                <c:pt idx="203">
                  <c:v>1016</c:v>
                </c:pt>
                <c:pt idx="204">
                  <c:v>1021</c:v>
                </c:pt>
                <c:pt idx="205">
                  <c:v>1026</c:v>
                </c:pt>
                <c:pt idx="206">
                  <c:v>1031</c:v>
                </c:pt>
                <c:pt idx="207">
                  <c:v>1036</c:v>
                </c:pt>
                <c:pt idx="208">
                  <c:v>1041</c:v>
                </c:pt>
                <c:pt idx="209">
                  <c:v>1046</c:v>
                </c:pt>
                <c:pt idx="210">
                  <c:v>1051</c:v>
                </c:pt>
                <c:pt idx="211">
                  <c:v>1056</c:v>
                </c:pt>
                <c:pt idx="212">
                  <c:v>1061</c:v>
                </c:pt>
                <c:pt idx="213">
                  <c:v>1066</c:v>
                </c:pt>
                <c:pt idx="214">
                  <c:v>1071</c:v>
                </c:pt>
                <c:pt idx="215">
                  <c:v>1076</c:v>
                </c:pt>
                <c:pt idx="216">
                  <c:v>1081</c:v>
                </c:pt>
                <c:pt idx="217">
                  <c:v>1086</c:v>
                </c:pt>
                <c:pt idx="218">
                  <c:v>1091</c:v>
                </c:pt>
                <c:pt idx="219">
                  <c:v>1096</c:v>
                </c:pt>
                <c:pt idx="220">
                  <c:v>1101</c:v>
                </c:pt>
                <c:pt idx="221">
                  <c:v>1106</c:v>
                </c:pt>
                <c:pt idx="222">
                  <c:v>1111</c:v>
                </c:pt>
                <c:pt idx="223">
                  <c:v>1116</c:v>
                </c:pt>
                <c:pt idx="224">
                  <c:v>1121</c:v>
                </c:pt>
                <c:pt idx="225">
                  <c:v>1126</c:v>
                </c:pt>
                <c:pt idx="226">
                  <c:v>1131</c:v>
                </c:pt>
                <c:pt idx="227">
                  <c:v>1136</c:v>
                </c:pt>
                <c:pt idx="228">
                  <c:v>1141</c:v>
                </c:pt>
                <c:pt idx="229">
                  <c:v>1146</c:v>
                </c:pt>
                <c:pt idx="230">
                  <c:v>1151</c:v>
                </c:pt>
                <c:pt idx="231">
                  <c:v>1156</c:v>
                </c:pt>
                <c:pt idx="232">
                  <c:v>1161</c:v>
                </c:pt>
                <c:pt idx="233">
                  <c:v>1166</c:v>
                </c:pt>
                <c:pt idx="234">
                  <c:v>1171</c:v>
                </c:pt>
                <c:pt idx="235">
                  <c:v>1176</c:v>
                </c:pt>
                <c:pt idx="236">
                  <c:v>1181</c:v>
                </c:pt>
                <c:pt idx="237">
                  <c:v>1186</c:v>
                </c:pt>
                <c:pt idx="238">
                  <c:v>1191</c:v>
                </c:pt>
                <c:pt idx="239">
                  <c:v>1196</c:v>
                </c:pt>
                <c:pt idx="240">
                  <c:v>1201</c:v>
                </c:pt>
                <c:pt idx="241">
                  <c:v>1206</c:v>
                </c:pt>
                <c:pt idx="242">
                  <c:v>1211</c:v>
                </c:pt>
                <c:pt idx="243">
                  <c:v>1216</c:v>
                </c:pt>
                <c:pt idx="244">
                  <c:v>1221</c:v>
                </c:pt>
                <c:pt idx="245">
                  <c:v>1226</c:v>
                </c:pt>
                <c:pt idx="246">
                  <c:v>1231</c:v>
                </c:pt>
                <c:pt idx="247">
                  <c:v>1236</c:v>
                </c:pt>
                <c:pt idx="248">
                  <c:v>1241</c:v>
                </c:pt>
                <c:pt idx="249">
                  <c:v>1246</c:v>
                </c:pt>
                <c:pt idx="250">
                  <c:v>1251</c:v>
                </c:pt>
                <c:pt idx="251">
                  <c:v>1256</c:v>
                </c:pt>
                <c:pt idx="252">
                  <c:v>1261</c:v>
                </c:pt>
                <c:pt idx="253">
                  <c:v>1266</c:v>
                </c:pt>
                <c:pt idx="254">
                  <c:v>1271</c:v>
                </c:pt>
                <c:pt idx="255">
                  <c:v>1276</c:v>
                </c:pt>
                <c:pt idx="256">
                  <c:v>1281</c:v>
                </c:pt>
                <c:pt idx="257">
                  <c:v>1286</c:v>
                </c:pt>
                <c:pt idx="258">
                  <c:v>1291</c:v>
                </c:pt>
                <c:pt idx="259">
                  <c:v>1296</c:v>
                </c:pt>
                <c:pt idx="260">
                  <c:v>1301</c:v>
                </c:pt>
                <c:pt idx="261">
                  <c:v>1306</c:v>
                </c:pt>
                <c:pt idx="262">
                  <c:v>1311</c:v>
                </c:pt>
                <c:pt idx="263">
                  <c:v>1316</c:v>
                </c:pt>
                <c:pt idx="264">
                  <c:v>1321</c:v>
                </c:pt>
                <c:pt idx="265">
                  <c:v>1326</c:v>
                </c:pt>
                <c:pt idx="266">
                  <c:v>1331</c:v>
                </c:pt>
                <c:pt idx="267">
                  <c:v>1336</c:v>
                </c:pt>
                <c:pt idx="268">
                  <c:v>1341</c:v>
                </c:pt>
                <c:pt idx="269">
                  <c:v>1346</c:v>
                </c:pt>
                <c:pt idx="270">
                  <c:v>1351</c:v>
                </c:pt>
                <c:pt idx="271">
                  <c:v>1356</c:v>
                </c:pt>
                <c:pt idx="272">
                  <c:v>1361</c:v>
                </c:pt>
                <c:pt idx="273">
                  <c:v>1366</c:v>
                </c:pt>
                <c:pt idx="274">
                  <c:v>1371</c:v>
                </c:pt>
                <c:pt idx="275">
                  <c:v>1376</c:v>
                </c:pt>
                <c:pt idx="276">
                  <c:v>1381</c:v>
                </c:pt>
                <c:pt idx="277">
                  <c:v>1386</c:v>
                </c:pt>
                <c:pt idx="278">
                  <c:v>1391</c:v>
                </c:pt>
                <c:pt idx="279">
                  <c:v>1396</c:v>
                </c:pt>
                <c:pt idx="280">
                  <c:v>1401</c:v>
                </c:pt>
                <c:pt idx="281">
                  <c:v>1406</c:v>
                </c:pt>
                <c:pt idx="282">
                  <c:v>1411</c:v>
                </c:pt>
                <c:pt idx="283">
                  <c:v>1416</c:v>
                </c:pt>
                <c:pt idx="284">
                  <c:v>1421</c:v>
                </c:pt>
                <c:pt idx="285">
                  <c:v>1426</c:v>
                </c:pt>
                <c:pt idx="286">
                  <c:v>1431</c:v>
                </c:pt>
                <c:pt idx="287">
                  <c:v>1436</c:v>
                </c:pt>
                <c:pt idx="288">
                  <c:v>1441</c:v>
                </c:pt>
                <c:pt idx="289">
                  <c:v>1446</c:v>
                </c:pt>
                <c:pt idx="290">
                  <c:v>1451</c:v>
                </c:pt>
                <c:pt idx="291">
                  <c:v>1456</c:v>
                </c:pt>
                <c:pt idx="292">
                  <c:v>1461</c:v>
                </c:pt>
                <c:pt idx="293">
                  <c:v>1466</c:v>
                </c:pt>
                <c:pt idx="294">
                  <c:v>1471</c:v>
                </c:pt>
                <c:pt idx="295">
                  <c:v>1476</c:v>
                </c:pt>
                <c:pt idx="296">
                  <c:v>1481</c:v>
                </c:pt>
                <c:pt idx="297">
                  <c:v>1486</c:v>
                </c:pt>
                <c:pt idx="298">
                  <c:v>1491</c:v>
                </c:pt>
                <c:pt idx="299">
                  <c:v>1496</c:v>
                </c:pt>
                <c:pt idx="300">
                  <c:v>1501</c:v>
                </c:pt>
                <c:pt idx="301">
                  <c:v>1506</c:v>
                </c:pt>
                <c:pt idx="302">
                  <c:v>1511</c:v>
                </c:pt>
                <c:pt idx="303">
                  <c:v>1516</c:v>
                </c:pt>
                <c:pt idx="304">
                  <c:v>1521</c:v>
                </c:pt>
                <c:pt idx="305">
                  <c:v>1526</c:v>
                </c:pt>
                <c:pt idx="306">
                  <c:v>1531</c:v>
                </c:pt>
                <c:pt idx="307">
                  <c:v>1536</c:v>
                </c:pt>
                <c:pt idx="308">
                  <c:v>1541</c:v>
                </c:pt>
                <c:pt idx="309">
                  <c:v>1546</c:v>
                </c:pt>
                <c:pt idx="310">
                  <c:v>1551</c:v>
                </c:pt>
                <c:pt idx="311">
                  <c:v>1556</c:v>
                </c:pt>
                <c:pt idx="312">
                  <c:v>1561</c:v>
                </c:pt>
                <c:pt idx="313">
                  <c:v>1566</c:v>
                </c:pt>
                <c:pt idx="314">
                  <c:v>1571</c:v>
                </c:pt>
                <c:pt idx="315">
                  <c:v>1576</c:v>
                </c:pt>
                <c:pt idx="316">
                  <c:v>1581</c:v>
                </c:pt>
                <c:pt idx="317">
                  <c:v>1586</c:v>
                </c:pt>
                <c:pt idx="318">
                  <c:v>1591</c:v>
                </c:pt>
                <c:pt idx="319">
                  <c:v>1596</c:v>
                </c:pt>
                <c:pt idx="320">
                  <c:v>1601</c:v>
                </c:pt>
                <c:pt idx="321">
                  <c:v>1606</c:v>
                </c:pt>
                <c:pt idx="322">
                  <c:v>1611</c:v>
                </c:pt>
                <c:pt idx="323">
                  <c:v>1616</c:v>
                </c:pt>
                <c:pt idx="324">
                  <c:v>1621</c:v>
                </c:pt>
                <c:pt idx="325">
                  <c:v>1626</c:v>
                </c:pt>
                <c:pt idx="326">
                  <c:v>1631</c:v>
                </c:pt>
                <c:pt idx="327">
                  <c:v>1636</c:v>
                </c:pt>
                <c:pt idx="328">
                  <c:v>1641</c:v>
                </c:pt>
                <c:pt idx="329">
                  <c:v>1646</c:v>
                </c:pt>
                <c:pt idx="330">
                  <c:v>1651</c:v>
                </c:pt>
                <c:pt idx="331">
                  <c:v>1656</c:v>
                </c:pt>
                <c:pt idx="332">
                  <c:v>1661</c:v>
                </c:pt>
                <c:pt idx="333">
                  <c:v>1666</c:v>
                </c:pt>
                <c:pt idx="334">
                  <c:v>1671</c:v>
                </c:pt>
                <c:pt idx="335">
                  <c:v>1676</c:v>
                </c:pt>
                <c:pt idx="336">
                  <c:v>1681</c:v>
                </c:pt>
                <c:pt idx="337">
                  <c:v>1686</c:v>
                </c:pt>
                <c:pt idx="338">
                  <c:v>1691</c:v>
                </c:pt>
                <c:pt idx="339">
                  <c:v>1696</c:v>
                </c:pt>
                <c:pt idx="340">
                  <c:v>1701</c:v>
                </c:pt>
                <c:pt idx="341">
                  <c:v>1706</c:v>
                </c:pt>
                <c:pt idx="342">
                  <c:v>1711</c:v>
                </c:pt>
                <c:pt idx="343">
                  <c:v>1716</c:v>
                </c:pt>
                <c:pt idx="344">
                  <c:v>1721</c:v>
                </c:pt>
                <c:pt idx="345">
                  <c:v>1726</c:v>
                </c:pt>
                <c:pt idx="346">
                  <c:v>1731</c:v>
                </c:pt>
                <c:pt idx="347">
                  <c:v>1736</c:v>
                </c:pt>
                <c:pt idx="348">
                  <c:v>1741</c:v>
                </c:pt>
                <c:pt idx="349">
                  <c:v>1746</c:v>
                </c:pt>
                <c:pt idx="350">
                  <c:v>1751</c:v>
                </c:pt>
                <c:pt idx="351">
                  <c:v>1756</c:v>
                </c:pt>
                <c:pt idx="352">
                  <c:v>1761</c:v>
                </c:pt>
                <c:pt idx="353">
                  <c:v>1766</c:v>
                </c:pt>
                <c:pt idx="354">
                  <c:v>1771</c:v>
                </c:pt>
                <c:pt idx="355">
                  <c:v>1776</c:v>
                </c:pt>
                <c:pt idx="356">
                  <c:v>1781</c:v>
                </c:pt>
                <c:pt idx="357">
                  <c:v>1786</c:v>
                </c:pt>
                <c:pt idx="358">
                  <c:v>1791</c:v>
                </c:pt>
                <c:pt idx="359">
                  <c:v>1796</c:v>
                </c:pt>
                <c:pt idx="360">
                  <c:v>1801</c:v>
                </c:pt>
                <c:pt idx="361">
                  <c:v>1806</c:v>
                </c:pt>
                <c:pt idx="362">
                  <c:v>1811</c:v>
                </c:pt>
                <c:pt idx="363">
                  <c:v>1816</c:v>
                </c:pt>
                <c:pt idx="364">
                  <c:v>1821</c:v>
                </c:pt>
                <c:pt idx="365">
                  <c:v>1826</c:v>
                </c:pt>
                <c:pt idx="366">
                  <c:v>1831</c:v>
                </c:pt>
                <c:pt idx="367">
                  <c:v>1836</c:v>
                </c:pt>
                <c:pt idx="368">
                  <c:v>1841</c:v>
                </c:pt>
                <c:pt idx="369">
                  <c:v>1846</c:v>
                </c:pt>
                <c:pt idx="370">
                  <c:v>1851</c:v>
                </c:pt>
                <c:pt idx="371">
                  <c:v>1856</c:v>
                </c:pt>
                <c:pt idx="372">
                  <c:v>1861</c:v>
                </c:pt>
                <c:pt idx="373">
                  <c:v>1867</c:v>
                </c:pt>
                <c:pt idx="374">
                  <c:v>1872</c:v>
                </c:pt>
                <c:pt idx="375">
                  <c:v>1877</c:v>
                </c:pt>
                <c:pt idx="376">
                  <c:v>1882</c:v>
                </c:pt>
                <c:pt idx="377">
                  <c:v>1887</c:v>
                </c:pt>
                <c:pt idx="378">
                  <c:v>1892</c:v>
                </c:pt>
                <c:pt idx="379">
                  <c:v>1897</c:v>
                </c:pt>
                <c:pt idx="380">
                  <c:v>1902</c:v>
                </c:pt>
                <c:pt idx="381">
                  <c:v>1907</c:v>
                </c:pt>
                <c:pt idx="382">
                  <c:v>1912</c:v>
                </c:pt>
                <c:pt idx="383">
                  <c:v>1917</c:v>
                </c:pt>
                <c:pt idx="384">
                  <c:v>1922</c:v>
                </c:pt>
                <c:pt idx="385">
                  <c:v>1927</c:v>
                </c:pt>
                <c:pt idx="386">
                  <c:v>1932</c:v>
                </c:pt>
                <c:pt idx="387">
                  <c:v>1937</c:v>
                </c:pt>
                <c:pt idx="388">
                  <c:v>1942</c:v>
                </c:pt>
                <c:pt idx="389">
                  <c:v>1947</c:v>
                </c:pt>
                <c:pt idx="390">
                  <c:v>1952</c:v>
                </c:pt>
                <c:pt idx="391">
                  <c:v>1957</c:v>
                </c:pt>
                <c:pt idx="392">
                  <c:v>1962</c:v>
                </c:pt>
                <c:pt idx="393">
                  <c:v>1967</c:v>
                </c:pt>
                <c:pt idx="394">
                  <c:v>1972</c:v>
                </c:pt>
                <c:pt idx="395">
                  <c:v>1977</c:v>
                </c:pt>
                <c:pt idx="396">
                  <c:v>1982</c:v>
                </c:pt>
                <c:pt idx="397">
                  <c:v>1987</c:v>
                </c:pt>
                <c:pt idx="398">
                  <c:v>1992</c:v>
                </c:pt>
                <c:pt idx="399">
                  <c:v>1997</c:v>
                </c:pt>
                <c:pt idx="400">
                  <c:v>2002</c:v>
                </c:pt>
                <c:pt idx="401">
                  <c:v>2007</c:v>
                </c:pt>
                <c:pt idx="402">
                  <c:v>2012</c:v>
                </c:pt>
                <c:pt idx="403">
                  <c:v>2017</c:v>
                </c:pt>
                <c:pt idx="404">
                  <c:v>2022</c:v>
                </c:pt>
                <c:pt idx="405">
                  <c:v>2027</c:v>
                </c:pt>
                <c:pt idx="406">
                  <c:v>2032</c:v>
                </c:pt>
                <c:pt idx="407">
                  <c:v>2037</c:v>
                </c:pt>
                <c:pt idx="408">
                  <c:v>2042</c:v>
                </c:pt>
                <c:pt idx="409">
                  <c:v>2047</c:v>
                </c:pt>
                <c:pt idx="410">
                  <c:v>2052</c:v>
                </c:pt>
                <c:pt idx="411">
                  <c:v>2057</c:v>
                </c:pt>
                <c:pt idx="412">
                  <c:v>2062</c:v>
                </c:pt>
                <c:pt idx="413">
                  <c:v>2067</c:v>
                </c:pt>
                <c:pt idx="414">
                  <c:v>2072</c:v>
                </c:pt>
                <c:pt idx="415">
                  <c:v>2077</c:v>
                </c:pt>
                <c:pt idx="416">
                  <c:v>2082</c:v>
                </c:pt>
                <c:pt idx="417">
                  <c:v>2087</c:v>
                </c:pt>
                <c:pt idx="418">
                  <c:v>2092</c:v>
                </c:pt>
                <c:pt idx="419">
                  <c:v>2097</c:v>
                </c:pt>
                <c:pt idx="420">
                  <c:v>2102</c:v>
                </c:pt>
                <c:pt idx="421">
                  <c:v>2107</c:v>
                </c:pt>
                <c:pt idx="422">
                  <c:v>2112</c:v>
                </c:pt>
                <c:pt idx="423">
                  <c:v>2117</c:v>
                </c:pt>
                <c:pt idx="424">
                  <c:v>2122</c:v>
                </c:pt>
                <c:pt idx="425">
                  <c:v>2127</c:v>
                </c:pt>
                <c:pt idx="426">
                  <c:v>2132</c:v>
                </c:pt>
                <c:pt idx="427">
                  <c:v>2137</c:v>
                </c:pt>
                <c:pt idx="428">
                  <c:v>2142</c:v>
                </c:pt>
                <c:pt idx="429">
                  <c:v>2147</c:v>
                </c:pt>
                <c:pt idx="430">
                  <c:v>2152</c:v>
                </c:pt>
                <c:pt idx="431">
                  <c:v>2157</c:v>
                </c:pt>
                <c:pt idx="432">
                  <c:v>2162</c:v>
                </c:pt>
                <c:pt idx="433">
                  <c:v>2167</c:v>
                </c:pt>
                <c:pt idx="434">
                  <c:v>2172</c:v>
                </c:pt>
                <c:pt idx="435">
                  <c:v>2177</c:v>
                </c:pt>
                <c:pt idx="436">
                  <c:v>2182</c:v>
                </c:pt>
                <c:pt idx="437">
                  <c:v>2187</c:v>
                </c:pt>
                <c:pt idx="438">
                  <c:v>2192</c:v>
                </c:pt>
                <c:pt idx="439">
                  <c:v>2197</c:v>
                </c:pt>
                <c:pt idx="440">
                  <c:v>2202</c:v>
                </c:pt>
                <c:pt idx="441">
                  <c:v>2207</c:v>
                </c:pt>
                <c:pt idx="442">
                  <c:v>2212</c:v>
                </c:pt>
                <c:pt idx="443">
                  <c:v>2217</c:v>
                </c:pt>
                <c:pt idx="444">
                  <c:v>2222</c:v>
                </c:pt>
                <c:pt idx="445">
                  <c:v>2227</c:v>
                </c:pt>
                <c:pt idx="446">
                  <c:v>2232</c:v>
                </c:pt>
                <c:pt idx="447">
                  <c:v>2237</c:v>
                </c:pt>
                <c:pt idx="448">
                  <c:v>2242</c:v>
                </c:pt>
                <c:pt idx="449">
                  <c:v>2247</c:v>
                </c:pt>
                <c:pt idx="450">
                  <c:v>2252</c:v>
                </c:pt>
                <c:pt idx="451">
                  <c:v>2257</c:v>
                </c:pt>
                <c:pt idx="452">
                  <c:v>2262</c:v>
                </c:pt>
                <c:pt idx="453">
                  <c:v>2267</c:v>
                </c:pt>
                <c:pt idx="454">
                  <c:v>2272</c:v>
                </c:pt>
                <c:pt idx="455">
                  <c:v>2277</c:v>
                </c:pt>
                <c:pt idx="456">
                  <c:v>2282</c:v>
                </c:pt>
                <c:pt idx="457">
                  <c:v>2287</c:v>
                </c:pt>
                <c:pt idx="458">
                  <c:v>2292</c:v>
                </c:pt>
                <c:pt idx="459">
                  <c:v>2297</c:v>
                </c:pt>
                <c:pt idx="460">
                  <c:v>2302</c:v>
                </c:pt>
                <c:pt idx="461">
                  <c:v>2307</c:v>
                </c:pt>
                <c:pt idx="462">
                  <c:v>2312</c:v>
                </c:pt>
                <c:pt idx="463">
                  <c:v>2317</c:v>
                </c:pt>
                <c:pt idx="464">
                  <c:v>2322</c:v>
                </c:pt>
                <c:pt idx="465">
                  <c:v>2327</c:v>
                </c:pt>
                <c:pt idx="466">
                  <c:v>2332</c:v>
                </c:pt>
                <c:pt idx="467">
                  <c:v>2337</c:v>
                </c:pt>
                <c:pt idx="468">
                  <c:v>2342</c:v>
                </c:pt>
                <c:pt idx="469">
                  <c:v>2347</c:v>
                </c:pt>
                <c:pt idx="470">
                  <c:v>2352</c:v>
                </c:pt>
                <c:pt idx="471">
                  <c:v>2357</c:v>
                </c:pt>
                <c:pt idx="472">
                  <c:v>2362</c:v>
                </c:pt>
                <c:pt idx="473">
                  <c:v>2367</c:v>
                </c:pt>
                <c:pt idx="474">
                  <c:v>2372</c:v>
                </c:pt>
                <c:pt idx="475">
                  <c:v>2377</c:v>
                </c:pt>
                <c:pt idx="476">
                  <c:v>2382</c:v>
                </c:pt>
                <c:pt idx="477">
                  <c:v>2387</c:v>
                </c:pt>
                <c:pt idx="478">
                  <c:v>2392</c:v>
                </c:pt>
                <c:pt idx="479">
                  <c:v>2397</c:v>
                </c:pt>
                <c:pt idx="480">
                  <c:v>2402</c:v>
                </c:pt>
                <c:pt idx="481">
                  <c:v>2407</c:v>
                </c:pt>
                <c:pt idx="482">
                  <c:v>2412</c:v>
                </c:pt>
                <c:pt idx="483">
                  <c:v>2417</c:v>
                </c:pt>
                <c:pt idx="484">
                  <c:v>2422</c:v>
                </c:pt>
                <c:pt idx="485">
                  <c:v>2427</c:v>
                </c:pt>
                <c:pt idx="486">
                  <c:v>2432</c:v>
                </c:pt>
                <c:pt idx="487">
                  <c:v>2437</c:v>
                </c:pt>
              </c:numCache>
            </c:numRef>
          </c:xVal>
          <c:yVal>
            <c:numRef>
              <c:f>'Simple Data'!$C$2:$C$489</c:f>
              <c:numCache>
                <c:formatCode>General</c:formatCode>
                <c:ptCount val="488"/>
                <c:pt idx="0">
                  <c:v>13.48</c:v>
                </c:pt>
                <c:pt idx="1">
                  <c:v>13.96</c:v>
                </c:pt>
                <c:pt idx="2">
                  <c:v>13.48</c:v>
                </c:pt>
                <c:pt idx="3">
                  <c:v>13.48</c:v>
                </c:pt>
                <c:pt idx="4">
                  <c:v>13.48</c:v>
                </c:pt>
                <c:pt idx="5">
                  <c:v>13.96</c:v>
                </c:pt>
                <c:pt idx="6">
                  <c:v>13.48</c:v>
                </c:pt>
                <c:pt idx="7">
                  <c:v>12.99</c:v>
                </c:pt>
                <c:pt idx="8">
                  <c:v>13.96</c:v>
                </c:pt>
                <c:pt idx="9">
                  <c:v>13.96</c:v>
                </c:pt>
                <c:pt idx="10">
                  <c:v>13.96</c:v>
                </c:pt>
                <c:pt idx="11">
                  <c:v>13.48</c:v>
                </c:pt>
                <c:pt idx="12">
                  <c:v>13.48</c:v>
                </c:pt>
                <c:pt idx="13">
                  <c:v>13.96</c:v>
                </c:pt>
                <c:pt idx="14">
                  <c:v>13.48</c:v>
                </c:pt>
                <c:pt idx="15">
                  <c:v>13.96</c:v>
                </c:pt>
                <c:pt idx="16">
                  <c:v>13.96</c:v>
                </c:pt>
                <c:pt idx="17">
                  <c:v>13.96</c:v>
                </c:pt>
                <c:pt idx="18">
                  <c:v>13.48</c:v>
                </c:pt>
                <c:pt idx="19">
                  <c:v>13.48</c:v>
                </c:pt>
                <c:pt idx="20">
                  <c:v>13.48</c:v>
                </c:pt>
                <c:pt idx="21">
                  <c:v>13.96</c:v>
                </c:pt>
                <c:pt idx="22">
                  <c:v>13.48</c:v>
                </c:pt>
                <c:pt idx="23">
                  <c:v>13.48</c:v>
                </c:pt>
                <c:pt idx="24">
                  <c:v>13.96</c:v>
                </c:pt>
                <c:pt idx="25">
                  <c:v>13.96</c:v>
                </c:pt>
                <c:pt idx="26">
                  <c:v>13.96</c:v>
                </c:pt>
                <c:pt idx="27">
                  <c:v>13.96</c:v>
                </c:pt>
                <c:pt idx="28">
                  <c:v>13.96</c:v>
                </c:pt>
                <c:pt idx="29">
                  <c:v>13.48</c:v>
                </c:pt>
                <c:pt idx="30">
                  <c:v>13.48</c:v>
                </c:pt>
                <c:pt idx="31">
                  <c:v>13.96</c:v>
                </c:pt>
                <c:pt idx="32">
                  <c:v>13.48</c:v>
                </c:pt>
                <c:pt idx="33">
                  <c:v>13.48</c:v>
                </c:pt>
                <c:pt idx="34">
                  <c:v>13.48</c:v>
                </c:pt>
                <c:pt idx="35">
                  <c:v>13.48</c:v>
                </c:pt>
                <c:pt idx="36">
                  <c:v>13.96</c:v>
                </c:pt>
                <c:pt idx="37">
                  <c:v>13.48</c:v>
                </c:pt>
                <c:pt idx="38">
                  <c:v>13.96</c:v>
                </c:pt>
                <c:pt idx="39">
                  <c:v>13.96</c:v>
                </c:pt>
                <c:pt idx="40">
                  <c:v>13.48</c:v>
                </c:pt>
                <c:pt idx="41">
                  <c:v>13.96</c:v>
                </c:pt>
                <c:pt idx="42">
                  <c:v>13.96</c:v>
                </c:pt>
                <c:pt idx="43">
                  <c:v>13.48</c:v>
                </c:pt>
                <c:pt idx="44">
                  <c:v>13.96</c:v>
                </c:pt>
                <c:pt idx="45">
                  <c:v>14.45</c:v>
                </c:pt>
                <c:pt idx="46">
                  <c:v>13.96</c:v>
                </c:pt>
                <c:pt idx="47">
                  <c:v>13.48</c:v>
                </c:pt>
                <c:pt idx="48">
                  <c:v>13.96</c:v>
                </c:pt>
                <c:pt idx="49">
                  <c:v>13.96</c:v>
                </c:pt>
                <c:pt idx="50">
                  <c:v>13.96</c:v>
                </c:pt>
                <c:pt idx="51">
                  <c:v>13.96</c:v>
                </c:pt>
                <c:pt idx="52">
                  <c:v>13.96</c:v>
                </c:pt>
                <c:pt idx="53">
                  <c:v>13.96</c:v>
                </c:pt>
                <c:pt idx="54">
                  <c:v>13.48</c:v>
                </c:pt>
                <c:pt idx="55">
                  <c:v>13.96</c:v>
                </c:pt>
                <c:pt idx="56">
                  <c:v>13.48</c:v>
                </c:pt>
                <c:pt idx="57">
                  <c:v>13.96</c:v>
                </c:pt>
                <c:pt idx="58">
                  <c:v>13.96</c:v>
                </c:pt>
                <c:pt idx="59">
                  <c:v>13.96</c:v>
                </c:pt>
                <c:pt idx="60">
                  <c:v>14.45</c:v>
                </c:pt>
                <c:pt idx="61">
                  <c:v>14.45</c:v>
                </c:pt>
                <c:pt idx="62">
                  <c:v>14.45</c:v>
                </c:pt>
                <c:pt idx="63">
                  <c:v>13.96</c:v>
                </c:pt>
                <c:pt idx="64">
                  <c:v>13.96</c:v>
                </c:pt>
                <c:pt idx="65">
                  <c:v>14.45</c:v>
                </c:pt>
                <c:pt idx="66">
                  <c:v>14.45</c:v>
                </c:pt>
                <c:pt idx="67">
                  <c:v>13.96</c:v>
                </c:pt>
                <c:pt idx="68">
                  <c:v>13.96</c:v>
                </c:pt>
                <c:pt idx="69">
                  <c:v>13.96</c:v>
                </c:pt>
                <c:pt idx="70">
                  <c:v>13.96</c:v>
                </c:pt>
                <c:pt idx="71">
                  <c:v>13.48</c:v>
                </c:pt>
                <c:pt idx="72">
                  <c:v>14.45</c:v>
                </c:pt>
                <c:pt idx="73">
                  <c:v>13.96</c:v>
                </c:pt>
                <c:pt idx="74">
                  <c:v>14.45</c:v>
                </c:pt>
                <c:pt idx="75">
                  <c:v>13.96</c:v>
                </c:pt>
                <c:pt idx="76">
                  <c:v>13.96</c:v>
                </c:pt>
                <c:pt idx="77">
                  <c:v>13.96</c:v>
                </c:pt>
                <c:pt idx="78">
                  <c:v>13.96</c:v>
                </c:pt>
                <c:pt idx="79">
                  <c:v>13.96</c:v>
                </c:pt>
                <c:pt idx="80">
                  <c:v>13.96</c:v>
                </c:pt>
                <c:pt idx="81">
                  <c:v>14.45</c:v>
                </c:pt>
                <c:pt idx="82">
                  <c:v>13.96</c:v>
                </c:pt>
                <c:pt idx="83">
                  <c:v>13.96</c:v>
                </c:pt>
                <c:pt idx="84">
                  <c:v>13.96</c:v>
                </c:pt>
                <c:pt idx="85">
                  <c:v>13.96</c:v>
                </c:pt>
                <c:pt idx="86">
                  <c:v>14.45</c:v>
                </c:pt>
                <c:pt idx="87">
                  <c:v>13.48</c:v>
                </c:pt>
                <c:pt idx="88">
                  <c:v>13.96</c:v>
                </c:pt>
                <c:pt idx="89">
                  <c:v>14.45</c:v>
                </c:pt>
                <c:pt idx="90">
                  <c:v>14.94</c:v>
                </c:pt>
                <c:pt idx="91">
                  <c:v>14.45</c:v>
                </c:pt>
                <c:pt idx="92">
                  <c:v>13.96</c:v>
                </c:pt>
                <c:pt idx="93">
                  <c:v>13.96</c:v>
                </c:pt>
                <c:pt idx="94">
                  <c:v>14.45</c:v>
                </c:pt>
                <c:pt idx="95">
                  <c:v>14.45</c:v>
                </c:pt>
                <c:pt idx="96">
                  <c:v>14.45</c:v>
                </c:pt>
                <c:pt idx="97">
                  <c:v>14.45</c:v>
                </c:pt>
                <c:pt idx="98">
                  <c:v>14.45</c:v>
                </c:pt>
                <c:pt idx="99">
                  <c:v>14.45</c:v>
                </c:pt>
                <c:pt idx="100">
                  <c:v>14.45</c:v>
                </c:pt>
                <c:pt idx="101">
                  <c:v>13.96</c:v>
                </c:pt>
                <c:pt idx="102">
                  <c:v>13.96</c:v>
                </c:pt>
                <c:pt idx="103">
                  <c:v>14.45</c:v>
                </c:pt>
                <c:pt idx="104">
                  <c:v>14.45</c:v>
                </c:pt>
                <c:pt idx="105">
                  <c:v>14.45</c:v>
                </c:pt>
                <c:pt idx="106">
                  <c:v>13.96</c:v>
                </c:pt>
                <c:pt idx="107">
                  <c:v>14.94</c:v>
                </c:pt>
                <c:pt idx="108">
                  <c:v>14.45</c:v>
                </c:pt>
                <c:pt idx="109">
                  <c:v>14.45</c:v>
                </c:pt>
                <c:pt idx="110">
                  <c:v>14.94</c:v>
                </c:pt>
                <c:pt idx="111">
                  <c:v>14.45</c:v>
                </c:pt>
                <c:pt idx="112">
                  <c:v>14.45</c:v>
                </c:pt>
                <c:pt idx="113">
                  <c:v>14.45</c:v>
                </c:pt>
                <c:pt idx="114">
                  <c:v>14.45</c:v>
                </c:pt>
                <c:pt idx="115">
                  <c:v>14.94</c:v>
                </c:pt>
                <c:pt idx="116">
                  <c:v>15.43</c:v>
                </c:pt>
                <c:pt idx="117">
                  <c:v>14.45</c:v>
                </c:pt>
                <c:pt idx="118">
                  <c:v>14.94</c:v>
                </c:pt>
                <c:pt idx="119">
                  <c:v>14.94</c:v>
                </c:pt>
                <c:pt idx="120">
                  <c:v>14.94</c:v>
                </c:pt>
                <c:pt idx="121">
                  <c:v>14.94</c:v>
                </c:pt>
                <c:pt idx="122">
                  <c:v>15.43</c:v>
                </c:pt>
                <c:pt idx="123">
                  <c:v>14.94</c:v>
                </c:pt>
                <c:pt idx="124">
                  <c:v>14.45</c:v>
                </c:pt>
                <c:pt idx="125">
                  <c:v>14.94</c:v>
                </c:pt>
                <c:pt idx="126">
                  <c:v>14.45</c:v>
                </c:pt>
                <c:pt idx="127">
                  <c:v>13.96</c:v>
                </c:pt>
                <c:pt idx="128">
                  <c:v>15.43</c:v>
                </c:pt>
                <c:pt idx="129">
                  <c:v>14.45</c:v>
                </c:pt>
                <c:pt idx="130">
                  <c:v>14.45</c:v>
                </c:pt>
                <c:pt idx="131">
                  <c:v>15.43</c:v>
                </c:pt>
                <c:pt idx="132">
                  <c:v>13.96</c:v>
                </c:pt>
                <c:pt idx="133">
                  <c:v>14.94</c:v>
                </c:pt>
                <c:pt idx="134">
                  <c:v>14.45</c:v>
                </c:pt>
                <c:pt idx="135">
                  <c:v>15.43</c:v>
                </c:pt>
                <c:pt idx="136">
                  <c:v>14.45</c:v>
                </c:pt>
                <c:pt idx="137">
                  <c:v>14.94</c:v>
                </c:pt>
                <c:pt idx="138">
                  <c:v>14.94</c:v>
                </c:pt>
                <c:pt idx="139">
                  <c:v>15.43</c:v>
                </c:pt>
                <c:pt idx="140">
                  <c:v>15.43</c:v>
                </c:pt>
                <c:pt idx="141">
                  <c:v>15.43</c:v>
                </c:pt>
                <c:pt idx="142">
                  <c:v>14.94</c:v>
                </c:pt>
                <c:pt idx="143">
                  <c:v>15.43</c:v>
                </c:pt>
                <c:pt idx="144">
                  <c:v>14.94</c:v>
                </c:pt>
                <c:pt idx="145">
                  <c:v>15.43</c:v>
                </c:pt>
                <c:pt idx="146">
                  <c:v>14.94</c:v>
                </c:pt>
                <c:pt idx="147">
                  <c:v>14.94</c:v>
                </c:pt>
                <c:pt idx="148">
                  <c:v>14.94</c:v>
                </c:pt>
                <c:pt idx="149">
                  <c:v>15.43</c:v>
                </c:pt>
                <c:pt idx="150">
                  <c:v>15.43</c:v>
                </c:pt>
                <c:pt idx="151">
                  <c:v>14.94</c:v>
                </c:pt>
                <c:pt idx="152">
                  <c:v>15.43</c:v>
                </c:pt>
                <c:pt idx="153">
                  <c:v>14.94</c:v>
                </c:pt>
                <c:pt idx="154">
                  <c:v>15.43</c:v>
                </c:pt>
                <c:pt idx="155">
                  <c:v>14.94</c:v>
                </c:pt>
                <c:pt idx="156">
                  <c:v>15.92</c:v>
                </c:pt>
                <c:pt idx="157">
                  <c:v>15.43</c:v>
                </c:pt>
                <c:pt idx="158">
                  <c:v>15.43</c:v>
                </c:pt>
                <c:pt idx="159">
                  <c:v>15.43</c:v>
                </c:pt>
                <c:pt idx="160">
                  <c:v>15.92</c:v>
                </c:pt>
                <c:pt idx="161">
                  <c:v>15.43</c:v>
                </c:pt>
                <c:pt idx="162">
                  <c:v>15.43</c:v>
                </c:pt>
                <c:pt idx="163">
                  <c:v>15.43</c:v>
                </c:pt>
                <c:pt idx="164">
                  <c:v>15.43</c:v>
                </c:pt>
                <c:pt idx="165">
                  <c:v>15.43</c:v>
                </c:pt>
                <c:pt idx="166">
                  <c:v>15.92</c:v>
                </c:pt>
                <c:pt idx="167">
                  <c:v>15.92</c:v>
                </c:pt>
                <c:pt idx="168">
                  <c:v>15.92</c:v>
                </c:pt>
                <c:pt idx="169">
                  <c:v>15.92</c:v>
                </c:pt>
                <c:pt idx="170">
                  <c:v>15.92</c:v>
                </c:pt>
                <c:pt idx="171">
                  <c:v>16.89</c:v>
                </c:pt>
                <c:pt idx="172">
                  <c:v>16.41</c:v>
                </c:pt>
                <c:pt idx="173">
                  <c:v>15.92</c:v>
                </c:pt>
                <c:pt idx="174">
                  <c:v>16.89</c:v>
                </c:pt>
                <c:pt idx="175">
                  <c:v>15.92</c:v>
                </c:pt>
                <c:pt idx="176">
                  <c:v>15.92</c:v>
                </c:pt>
                <c:pt idx="177">
                  <c:v>16.41</c:v>
                </c:pt>
                <c:pt idx="178">
                  <c:v>15.92</c:v>
                </c:pt>
                <c:pt idx="179">
                  <c:v>16.41</c:v>
                </c:pt>
                <c:pt idx="180">
                  <c:v>15.92</c:v>
                </c:pt>
                <c:pt idx="181">
                  <c:v>15.92</c:v>
                </c:pt>
                <c:pt idx="182">
                  <c:v>15.92</c:v>
                </c:pt>
                <c:pt idx="183">
                  <c:v>16.41</c:v>
                </c:pt>
                <c:pt idx="184">
                  <c:v>16.41</c:v>
                </c:pt>
                <c:pt idx="185">
                  <c:v>15.92</c:v>
                </c:pt>
                <c:pt idx="186">
                  <c:v>16.41</c:v>
                </c:pt>
                <c:pt idx="187">
                  <c:v>16.41</c:v>
                </c:pt>
                <c:pt idx="188">
                  <c:v>16.89</c:v>
                </c:pt>
                <c:pt idx="189">
                  <c:v>15.92</c:v>
                </c:pt>
                <c:pt idx="190">
                  <c:v>16.89</c:v>
                </c:pt>
                <c:pt idx="191">
                  <c:v>16.89</c:v>
                </c:pt>
                <c:pt idx="192">
                  <c:v>16.41</c:v>
                </c:pt>
                <c:pt idx="193">
                  <c:v>16.41</c:v>
                </c:pt>
                <c:pt idx="194">
                  <c:v>17.38</c:v>
                </c:pt>
                <c:pt idx="195">
                  <c:v>16.89</c:v>
                </c:pt>
                <c:pt idx="196">
                  <c:v>16.89</c:v>
                </c:pt>
                <c:pt idx="197">
                  <c:v>16.89</c:v>
                </c:pt>
                <c:pt idx="198">
                  <c:v>17.38</c:v>
                </c:pt>
                <c:pt idx="199">
                  <c:v>16.89</c:v>
                </c:pt>
                <c:pt idx="200">
                  <c:v>16.89</c:v>
                </c:pt>
                <c:pt idx="201">
                  <c:v>16.89</c:v>
                </c:pt>
                <c:pt idx="202">
                  <c:v>16.89</c:v>
                </c:pt>
                <c:pt idx="203">
                  <c:v>16.89</c:v>
                </c:pt>
                <c:pt idx="204">
                  <c:v>17.38</c:v>
                </c:pt>
                <c:pt idx="205">
                  <c:v>17.38</c:v>
                </c:pt>
                <c:pt idx="206">
                  <c:v>16.41</c:v>
                </c:pt>
                <c:pt idx="207">
                  <c:v>17.38</c:v>
                </c:pt>
                <c:pt idx="208">
                  <c:v>17.38</c:v>
                </c:pt>
                <c:pt idx="209">
                  <c:v>16.89</c:v>
                </c:pt>
                <c:pt idx="210">
                  <c:v>16.89</c:v>
                </c:pt>
                <c:pt idx="211">
                  <c:v>17.38</c:v>
                </c:pt>
                <c:pt idx="212">
                  <c:v>17.38</c:v>
                </c:pt>
                <c:pt idx="213">
                  <c:v>16.89</c:v>
                </c:pt>
                <c:pt idx="214">
                  <c:v>16.89</c:v>
                </c:pt>
                <c:pt idx="215">
                  <c:v>17.38</c:v>
                </c:pt>
                <c:pt idx="216">
                  <c:v>17.87</c:v>
                </c:pt>
                <c:pt idx="217">
                  <c:v>17.38</c:v>
                </c:pt>
                <c:pt idx="218">
                  <c:v>17.38</c:v>
                </c:pt>
                <c:pt idx="219">
                  <c:v>16.89</c:v>
                </c:pt>
                <c:pt idx="220">
                  <c:v>17.38</c:v>
                </c:pt>
                <c:pt idx="221">
                  <c:v>17.38</c:v>
                </c:pt>
                <c:pt idx="222">
                  <c:v>17.38</c:v>
                </c:pt>
                <c:pt idx="223">
                  <c:v>17.87</c:v>
                </c:pt>
                <c:pt idx="224">
                  <c:v>17.87</c:v>
                </c:pt>
                <c:pt idx="225">
                  <c:v>17.38</c:v>
                </c:pt>
                <c:pt idx="226">
                  <c:v>18.36</c:v>
                </c:pt>
                <c:pt idx="227">
                  <c:v>17.87</c:v>
                </c:pt>
                <c:pt idx="228">
                  <c:v>17.87</c:v>
                </c:pt>
                <c:pt idx="229">
                  <c:v>17.87</c:v>
                </c:pt>
                <c:pt idx="230">
                  <c:v>17.87</c:v>
                </c:pt>
                <c:pt idx="231">
                  <c:v>18.36</c:v>
                </c:pt>
                <c:pt idx="232">
                  <c:v>17.87</c:v>
                </c:pt>
                <c:pt idx="233">
                  <c:v>18.36</c:v>
                </c:pt>
                <c:pt idx="234">
                  <c:v>18.850000000000001</c:v>
                </c:pt>
                <c:pt idx="235">
                  <c:v>18.850000000000001</c:v>
                </c:pt>
                <c:pt idx="236">
                  <c:v>18.36</c:v>
                </c:pt>
                <c:pt idx="237">
                  <c:v>17.87</c:v>
                </c:pt>
                <c:pt idx="238">
                  <c:v>17.87</c:v>
                </c:pt>
                <c:pt idx="239">
                  <c:v>18.36</c:v>
                </c:pt>
                <c:pt idx="240">
                  <c:v>18.36</c:v>
                </c:pt>
                <c:pt idx="241">
                  <c:v>18.850000000000001</c:v>
                </c:pt>
                <c:pt idx="242">
                  <c:v>18.36</c:v>
                </c:pt>
                <c:pt idx="243">
                  <c:v>18.850000000000001</c:v>
                </c:pt>
                <c:pt idx="244">
                  <c:v>18.850000000000001</c:v>
                </c:pt>
                <c:pt idx="245">
                  <c:v>18.36</c:v>
                </c:pt>
                <c:pt idx="246">
                  <c:v>18.36</c:v>
                </c:pt>
                <c:pt idx="247">
                  <c:v>18.850000000000001</c:v>
                </c:pt>
                <c:pt idx="248">
                  <c:v>19.34</c:v>
                </c:pt>
                <c:pt idx="249">
                  <c:v>18.850000000000001</c:v>
                </c:pt>
                <c:pt idx="250">
                  <c:v>18.36</c:v>
                </c:pt>
                <c:pt idx="251">
                  <c:v>19.34</c:v>
                </c:pt>
                <c:pt idx="252">
                  <c:v>18.850000000000001</c:v>
                </c:pt>
                <c:pt idx="253">
                  <c:v>18.850000000000001</c:v>
                </c:pt>
                <c:pt idx="254">
                  <c:v>18.850000000000001</c:v>
                </c:pt>
                <c:pt idx="255">
                  <c:v>18.850000000000001</c:v>
                </c:pt>
                <c:pt idx="256">
                  <c:v>19.34</c:v>
                </c:pt>
                <c:pt idx="257">
                  <c:v>19.34</c:v>
                </c:pt>
                <c:pt idx="258">
                  <c:v>19.34</c:v>
                </c:pt>
                <c:pt idx="259">
                  <c:v>19.34</c:v>
                </c:pt>
                <c:pt idx="260">
                  <c:v>18.850000000000001</c:v>
                </c:pt>
                <c:pt idx="261">
                  <c:v>19.34</c:v>
                </c:pt>
                <c:pt idx="262">
                  <c:v>18.850000000000001</c:v>
                </c:pt>
                <c:pt idx="263">
                  <c:v>19.82</c:v>
                </c:pt>
                <c:pt idx="264">
                  <c:v>19.82</c:v>
                </c:pt>
                <c:pt idx="265">
                  <c:v>19.82</c:v>
                </c:pt>
                <c:pt idx="266">
                  <c:v>19.82</c:v>
                </c:pt>
                <c:pt idx="267">
                  <c:v>19.34</c:v>
                </c:pt>
                <c:pt idx="268">
                  <c:v>19.82</c:v>
                </c:pt>
                <c:pt idx="269">
                  <c:v>19.82</c:v>
                </c:pt>
                <c:pt idx="270">
                  <c:v>18.850000000000001</c:v>
                </c:pt>
                <c:pt idx="271">
                  <c:v>19.34</c:v>
                </c:pt>
                <c:pt idx="272">
                  <c:v>19.34</c:v>
                </c:pt>
                <c:pt idx="273">
                  <c:v>19.82</c:v>
                </c:pt>
                <c:pt idx="274">
                  <c:v>19.34</c:v>
                </c:pt>
                <c:pt idx="275">
                  <c:v>20.309999999999999</c:v>
                </c:pt>
                <c:pt idx="276">
                  <c:v>19.34</c:v>
                </c:pt>
                <c:pt idx="277">
                  <c:v>19.82</c:v>
                </c:pt>
                <c:pt idx="278">
                  <c:v>20.309999999999999</c:v>
                </c:pt>
                <c:pt idx="279">
                  <c:v>20.309999999999999</c:v>
                </c:pt>
                <c:pt idx="280">
                  <c:v>19.82</c:v>
                </c:pt>
                <c:pt idx="281">
                  <c:v>20.309999999999999</c:v>
                </c:pt>
                <c:pt idx="282">
                  <c:v>20.309999999999999</c:v>
                </c:pt>
                <c:pt idx="283">
                  <c:v>20.309999999999999</c:v>
                </c:pt>
                <c:pt idx="284">
                  <c:v>20.309999999999999</c:v>
                </c:pt>
                <c:pt idx="285">
                  <c:v>20.309999999999999</c:v>
                </c:pt>
                <c:pt idx="286">
                  <c:v>20.8</c:v>
                </c:pt>
                <c:pt idx="287">
                  <c:v>20.309999999999999</c:v>
                </c:pt>
                <c:pt idx="288">
                  <c:v>20.309999999999999</c:v>
                </c:pt>
                <c:pt idx="289">
                  <c:v>20.8</c:v>
                </c:pt>
                <c:pt idx="290">
                  <c:v>20.8</c:v>
                </c:pt>
                <c:pt idx="291">
                  <c:v>20.309999999999999</c:v>
                </c:pt>
                <c:pt idx="292">
                  <c:v>20.8</c:v>
                </c:pt>
                <c:pt idx="293">
                  <c:v>20.8</c:v>
                </c:pt>
                <c:pt idx="294">
                  <c:v>20.309999999999999</c:v>
                </c:pt>
                <c:pt idx="295">
                  <c:v>20.8</c:v>
                </c:pt>
                <c:pt idx="296">
                  <c:v>20.8</c:v>
                </c:pt>
                <c:pt idx="297">
                  <c:v>20.8</c:v>
                </c:pt>
                <c:pt idx="298">
                  <c:v>21.78</c:v>
                </c:pt>
                <c:pt idx="299">
                  <c:v>21.29</c:v>
                </c:pt>
                <c:pt idx="300">
                  <c:v>21.29</c:v>
                </c:pt>
                <c:pt idx="301">
                  <c:v>20.8</c:v>
                </c:pt>
                <c:pt idx="302">
                  <c:v>20.8</c:v>
                </c:pt>
                <c:pt idx="303">
                  <c:v>21.29</c:v>
                </c:pt>
                <c:pt idx="304">
                  <c:v>21.78</c:v>
                </c:pt>
                <c:pt idx="305">
                  <c:v>20.8</c:v>
                </c:pt>
                <c:pt idx="306">
                  <c:v>21.29</c:v>
                </c:pt>
                <c:pt idx="307">
                  <c:v>21.29</c:v>
                </c:pt>
                <c:pt idx="308">
                  <c:v>21.29</c:v>
                </c:pt>
                <c:pt idx="309">
                  <c:v>20.8</c:v>
                </c:pt>
                <c:pt idx="310">
                  <c:v>21.78</c:v>
                </c:pt>
                <c:pt idx="311">
                  <c:v>20.8</c:v>
                </c:pt>
                <c:pt idx="312">
                  <c:v>21.29</c:v>
                </c:pt>
                <c:pt idx="313">
                  <c:v>21.78</c:v>
                </c:pt>
                <c:pt idx="314">
                  <c:v>21.78</c:v>
                </c:pt>
                <c:pt idx="315">
                  <c:v>21.78</c:v>
                </c:pt>
                <c:pt idx="316">
                  <c:v>21.78</c:v>
                </c:pt>
                <c:pt idx="317">
                  <c:v>22.27</c:v>
                </c:pt>
                <c:pt idx="318">
                  <c:v>21.78</c:v>
                </c:pt>
                <c:pt idx="319">
                  <c:v>21.78</c:v>
                </c:pt>
                <c:pt idx="320">
                  <c:v>21.78</c:v>
                </c:pt>
                <c:pt idx="321">
                  <c:v>22.27</c:v>
                </c:pt>
                <c:pt idx="322">
                  <c:v>21.78</c:v>
                </c:pt>
                <c:pt idx="323">
                  <c:v>22.27</c:v>
                </c:pt>
                <c:pt idx="324">
                  <c:v>22.27</c:v>
                </c:pt>
                <c:pt idx="325">
                  <c:v>22.27</c:v>
                </c:pt>
                <c:pt idx="326">
                  <c:v>22.75</c:v>
                </c:pt>
                <c:pt idx="327">
                  <c:v>22.75</c:v>
                </c:pt>
                <c:pt idx="328">
                  <c:v>22.75</c:v>
                </c:pt>
                <c:pt idx="329">
                  <c:v>22.75</c:v>
                </c:pt>
                <c:pt idx="330">
                  <c:v>22.75</c:v>
                </c:pt>
                <c:pt idx="331">
                  <c:v>23.24</c:v>
                </c:pt>
                <c:pt idx="332">
                  <c:v>23.24</c:v>
                </c:pt>
                <c:pt idx="333">
                  <c:v>23.24</c:v>
                </c:pt>
                <c:pt idx="334">
                  <c:v>22.75</c:v>
                </c:pt>
                <c:pt idx="335">
                  <c:v>23.24</c:v>
                </c:pt>
                <c:pt idx="336">
                  <c:v>23.24</c:v>
                </c:pt>
                <c:pt idx="337">
                  <c:v>22.75</c:v>
                </c:pt>
                <c:pt idx="338">
                  <c:v>23.24</c:v>
                </c:pt>
                <c:pt idx="339">
                  <c:v>22.75</c:v>
                </c:pt>
                <c:pt idx="340">
                  <c:v>22.75</c:v>
                </c:pt>
                <c:pt idx="341">
                  <c:v>23.24</c:v>
                </c:pt>
                <c:pt idx="342">
                  <c:v>23.24</c:v>
                </c:pt>
                <c:pt idx="343">
                  <c:v>23.24</c:v>
                </c:pt>
                <c:pt idx="344">
                  <c:v>23.24</c:v>
                </c:pt>
                <c:pt idx="345">
                  <c:v>23.24</c:v>
                </c:pt>
                <c:pt idx="346">
                  <c:v>23.24</c:v>
                </c:pt>
                <c:pt idx="347">
                  <c:v>23.24</c:v>
                </c:pt>
                <c:pt idx="348">
                  <c:v>23.24</c:v>
                </c:pt>
                <c:pt idx="349">
                  <c:v>23.73</c:v>
                </c:pt>
                <c:pt idx="350">
                  <c:v>23.73</c:v>
                </c:pt>
                <c:pt idx="351">
                  <c:v>23.73</c:v>
                </c:pt>
                <c:pt idx="352">
                  <c:v>24.22</c:v>
                </c:pt>
                <c:pt idx="353">
                  <c:v>24.71</c:v>
                </c:pt>
                <c:pt idx="354">
                  <c:v>23.73</c:v>
                </c:pt>
                <c:pt idx="355">
                  <c:v>23.73</c:v>
                </c:pt>
                <c:pt idx="356">
                  <c:v>24.22</c:v>
                </c:pt>
                <c:pt idx="357">
                  <c:v>24.22</c:v>
                </c:pt>
                <c:pt idx="358">
                  <c:v>23.73</c:v>
                </c:pt>
                <c:pt idx="359">
                  <c:v>24.71</c:v>
                </c:pt>
                <c:pt idx="360">
                  <c:v>24.22</c:v>
                </c:pt>
                <c:pt idx="361">
                  <c:v>24.22</c:v>
                </c:pt>
                <c:pt idx="362">
                  <c:v>24.22</c:v>
                </c:pt>
                <c:pt idx="363">
                  <c:v>24.22</c:v>
                </c:pt>
                <c:pt idx="364">
                  <c:v>24.71</c:v>
                </c:pt>
                <c:pt idx="365">
                  <c:v>24.71</c:v>
                </c:pt>
                <c:pt idx="366">
                  <c:v>25.2</c:v>
                </c:pt>
                <c:pt idx="367">
                  <c:v>25.2</c:v>
                </c:pt>
                <c:pt idx="368">
                  <c:v>24.71</c:v>
                </c:pt>
                <c:pt idx="369">
                  <c:v>24.22</c:v>
                </c:pt>
                <c:pt idx="370">
                  <c:v>25.2</c:v>
                </c:pt>
                <c:pt idx="371">
                  <c:v>25.2</c:v>
                </c:pt>
                <c:pt idx="372">
                  <c:v>25.2</c:v>
                </c:pt>
                <c:pt idx="373">
                  <c:v>24.71</c:v>
                </c:pt>
                <c:pt idx="374">
                  <c:v>24.71</c:v>
                </c:pt>
                <c:pt idx="375">
                  <c:v>25.2</c:v>
                </c:pt>
                <c:pt idx="376">
                  <c:v>25.2</c:v>
                </c:pt>
                <c:pt idx="377">
                  <c:v>25.2</c:v>
                </c:pt>
                <c:pt idx="378">
                  <c:v>25.68</c:v>
                </c:pt>
                <c:pt idx="379">
                  <c:v>25.2</c:v>
                </c:pt>
                <c:pt idx="380">
                  <c:v>25.68</c:v>
                </c:pt>
                <c:pt idx="381">
                  <c:v>25.68</c:v>
                </c:pt>
                <c:pt idx="382">
                  <c:v>25.68</c:v>
                </c:pt>
                <c:pt idx="383">
                  <c:v>25.68</c:v>
                </c:pt>
                <c:pt idx="384">
                  <c:v>25.68</c:v>
                </c:pt>
                <c:pt idx="385">
                  <c:v>25.2</c:v>
                </c:pt>
                <c:pt idx="386">
                  <c:v>25.2</c:v>
                </c:pt>
                <c:pt idx="387">
                  <c:v>25.68</c:v>
                </c:pt>
                <c:pt idx="388">
                  <c:v>26.17</c:v>
                </c:pt>
                <c:pt idx="389">
                  <c:v>25.68</c:v>
                </c:pt>
                <c:pt idx="390">
                  <c:v>25.68</c:v>
                </c:pt>
                <c:pt idx="391">
                  <c:v>25.68</c:v>
                </c:pt>
                <c:pt idx="392">
                  <c:v>25.2</c:v>
                </c:pt>
                <c:pt idx="393">
                  <c:v>26.17</c:v>
                </c:pt>
                <c:pt idx="394">
                  <c:v>26.17</c:v>
                </c:pt>
                <c:pt idx="395">
                  <c:v>26.17</c:v>
                </c:pt>
                <c:pt idx="396">
                  <c:v>26.17</c:v>
                </c:pt>
                <c:pt idx="397">
                  <c:v>26.17</c:v>
                </c:pt>
                <c:pt idx="398">
                  <c:v>26.17</c:v>
                </c:pt>
                <c:pt idx="399">
                  <c:v>26.17</c:v>
                </c:pt>
                <c:pt idx="400">
                  <c:v>26.17</c:v>
                </c:pt>
                <c:pt idx="401">
                  <c:v>26.17</c:v>
                </c:pt>
                <c:pt idx="402">
                  <c:v>26.17</c:v>
                </c:pt>
                <c:pt idx="403">
                  <c:v>26.17</c:v>
                </c:pt>
                <c:pt idx="404">
                  <c:v>26.66</c:v>
                </c:pt>
                <c:pt idx="405">
                  <c:v>26.66</c:v>
                </c:pt>
                <c:pt idx="406">
                  <c:v>26.66</c:v>
                </c:pt>
                <c:pt idx="407">
                  <c:v>26.17</c:v>
                </c:pt>
                <c:pt idx="408">
                  <c:v>26.66</c:v>
                </c:pt>
                <c:pt idx="409">
                  <c:v>26.66</c:v>
                </c:pt>
                <c:pt idx="410">
                  <c:v>26.17</c:v>
                </c:pt>
                <c:pt idx="411">
                  <c:v>26.17</c:v>
                </c:pt>
                <c:pt idx="412">
                  <c:v>27.15</c:v>
                </c:pt>
                <c:pt idx="413">
                  <c:v>26.66</c:v>
                </c:pt>
                <c:pt idx="414">
                  <c:v>27.15</c:v>
                </c:pt>
                <c:pt idx="415">
                  <c:v>26.66</c:v>
                </c:pt>
                <c:pt idx="416">
                  <c:v>27.64</c:v>
                </c:pt>
                <c:pt idx="417">
                  <c:v>27.64</c:v>
                </c:pt>
                <c:pt idx="418">
                  <c:v>27.15</c:v>
                </c:pt>
                <c:pt idx="419">
                  <c:v>26.66</c:v>
                </c:pt>
                <c:pt idx="420">
                  <c:v>27.15</c:v>
                </c:pt>
                <c:pt idx="421">
                  <c:v>28.12</c:v>
                </c:pt>
                <c:pt idx="422">
                  <c:v>26.66</c:v>
                </c:pt>
                <c:pt idx="423">
                  <c:v>27.64</c:v>
                </c:pt>
                <c:pt idx="424">
                  <c:v>27.64</c:v>
                </c:pt>
                <c:pt idx="425">
                  <c:v>27.64</c:v>
                </c:pt>
                <c:pt idx="426">
                  <c:v>27.64</c:v>
                </c:pt>
                <c:pt idx="427">
                  <c:v>27.15</c:v>
                </c:pt>
                <c:pt idx="428">
                  <c:v>27.64</c:v>
                </c:pt>
                <c:pt idx="429">
                  <c:v>27.15</c:v>
                </c:pt>
                <c:pt idx="430">
                  <c:v>27.64</c:v>
                </c:pt>
                <c:pt idx="431">
                  <c:v>27.64</c:v>
                </c:pt>
                <c:pt idx="432">
                  <c:v>27.64</c:v>
                </c:pt>
                <c:pt idx="433">
                  <c:v>27.64</c:v>
                </c:pt>
                <c:pt idx="434">
                  <c:v>27.64</c:v>
                </c:pt>
                <c:pt idx="435">
                  <c:v>27.64</c:v>
                </c:pt>
                <c:pt idx="436">
                  <c:v>28.61</c:v>
                </c:pt>
                <c:pt idx="437">
                  <c:v>28.61</c:v>
                </c:pt>
                <c:pt idx="438">
                  <c:v>27.64</c:v>
                </c:pt>
                <c:pt idx="439">
                  <c:v>27.64</c:v>
                </c:pt>
                <c:pt idx="440">
                  <c:v>27.64</c:v>
                </c:pt>
                <c:pt idx="441">
                  <c:v>27.64</c:v>
                </c:pt>
                <c:pt idx="442">
                  <c:v>28.12</c:v>
                </c:pt>
                <c:pt idx="443">
                  <c:v>28.12</c:v>
                </c:pt>
                <c:pt idx="444">
                  <c:v>27.64</c:v>
                </c:pt>
                <c:pt idx="445">
                  <c:v>28.12</c:v>
                </c:pt>
                <c:pt idx="446">
                  <c:v>28.12</c:v>
                </c:pt>
                <c:pt idx="447">
                  <c:v>28.12</c:v>
                </c:pt>
                <c:pt idx="448">
                  <c:v>28.12</c:v>
                </c:pt>
                <c:pt idx="449">
                  <c:v>28.12</c:v>
                </c:pt>
                <c:pt idx="450">
                  <c:v>28.12</c:v>
                </c:pt>
                <c:pt idx="451">
                  <c:v>28.12</c:v>
                </c:pt>
                <c:pt idx="452">
                  <c:v>28.61</c:v>
                </c:pt>
                <c:pt idx="453">
                  <c:v>28.61</c:v>
                </c:pt>
                <c:pt idx="454">
                  <c:v>28.12</c:v>
                </c:pt>
                <c:pt idx="455">
                  <c:v>28.61</c:v>
                </c:pt>
                <c:pt idx="456">
                  <c:v>28.61</c:v>
                </c:pt>
                <c:pt idx="457">
                  <c:v>28.61</c:v>
                </c:pt>
                <c:pt idx="458">
                  <c:v>28.61</c:v>
                </c:pt>
                <c:pt idx="459">
                  <c:v>28.61</c:v>
                </c:pt>
                <c:pt idx="460">
                  <c:v>28.61</c:v>
                </c:pt>
                <c:pt idx="461">
                  <c:v>29.1</c:v>
                </c:pt>
                <c:pt idx="462">
                  <c:v>28.61</c:v>
                </c:pt>
                <c:pt idx="463">
                  <c:v>29.1</c:v>
                </c:pt>
                <c:pt idx="464">
                  <c:v>29.1</c:v>
                </c:pt>
                <c:pt idx="465">
                  <c:v>29.1</c:v>
                </c:pt>
                <c:pt idx="466">
                  <c:v>29.1</c:v>
                </c:pt>
                <c:pt idx="467">
                  <c:v>29.1</c:v>
                </c:pt>
                <c:pt idx="468">
                  <c:v>29.1</c:v>
                </c:pt>
                <c:pt idx="469">
                  <c:v>29.59</c:v>
                </c:pt>
                <c:pt idx="470">
                  <c:v>29.1</c:v>
                </c:pt>
                <c:pt idx="471">
                  <c:v>29.1</c:v>
                </c:pt>
                <c:pt idx="472">
                  <c:v>29.1</c:v>
                </c:pt>
                <c:pt idx="473">
                  <c:v>29.1</c:v>
                </c:pt>
                <c:pt idx="474">
                  <c:v>29.1</c:v>
                </c:pt>
                <c:pt idx="475">
                  <c:v>29.1</c:v>
                </c:pt>
                <c:pt idx="476">
                  <c:v>29.1</c:v>
                </c:pt>
                <c:pt idx="477">
                  <c:v>29.59</c:v>
                </c:pt>
                <c:pt idx="478">
                  <c:v>29.59</c:v>
                </c:pt>
                <c:pt idx="479">
                  <c:v>29.59</c:v>
                </c:pt>
                <c:pt idx="480">
                  <c:v>29.1</c:v>
                </c:pt>
                <c:pt idx="481">
                  <c:v>29.59</c:v>
                </c:pt>
                <c:pt idx="482">
                  <c:v>29.59</c:v>
                </c:pt>
                <c:pt idx="483">
                  <c:v>29.59</c:v>
                </c:pt>
                <c:pt idx="484">
                  <c:v>30.08</c:v>
                </c:pt>
                <c:pt idx="485">
                  <c:v>29.59</c:v>
                </c:pt>
                <c:pt idx="486">
                  <c:v>29.59</c:v>
                </c:pt>
                <c:pt idx="487">
                  <c:v>30.08</c:v>
                </c:pt>
              </c:numCache>
            </c:numRef>
          </c:yVal>
          <c:smooth val="0"/>
        </c:ser>
        <c:ser>
          <c:idx val="2"/>
          <c:order val="2"/>
          <c:tx>
            <c:v>Delta T</c:v>
          </c:tx>
          <c:spPr>
            <a:ln w="25400" cap="rnd">
              <a:noFill/>
            </a:ln>
            <a:effectLst>
              <a:glow rad="139700">
                <a:schemeClr val="accent3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3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'Simple Data'!$A$2:$A$489</c:f>
              <c:numCache>
                <c:formatCode>General</c:formatCode>
                <c:ptCount val="488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  <c:pt idx="118">
                  <c:v>590</c:v>
                </c:pt>
                <c:pt idx="119">
                  <c:v>595</c:v>
                </c:pt>
                <c:pt idx="120">
                  <c:v>600</c:v>
                </c:pt>
                <c:pt idx="121">
                  <c:v>605</c:v>
                </c:pt>
                <c:pt idx="122">
                  <c:v>610</c:v>
                </c:pt>
                <c:pt idx="123">
                  <c:v>615</c:v>
                </c:pt>
                <c:pt idx="124">
                  <c:v>620</c:v>
                </c:pt>
                <c:pt idx="125">
                  <c:v>625</c:v>
                </c:pt>
                <c:pt idx="126">
                  <c:v>630</c:v>
                </c:pt>
                <c:pt idx="127">
                  <c:v>635</c:v>
                </c:pt>
                <c:pt idx="128">
                  <c:v>640</c:v>
                </c:pt>
                <c:pt idx="129">
                  <c:v>645</c:v>
                </c:pt>
                <c:pt idx="130">
                  <c:v>650</c:v>
                </c:pt>
                <c:pt idx="131">
                  <c:v>655</c:v>
                </c:pt>
                <c:pt idx="132">
                  <c:v>660</c:v>
                </c:pt>
                <c:pt idx="133">
                  <c:v>665</c:v>
                </c:pt>
                <c:pt idx="134">
                  <c:v>670</c:v>
                </c:pt>
                <c:pt idx="135">
                  <c:v>675</c:v>
                </c:pt>
                <c:pt idx="136">
                  <c:v>680</c:v>
                </c:pt>
                <c:pt idx="137">
                  <c:v>685</c:v>
                </c:pt>
                <c:pt idx="138">
                  <c:v>690</c:v>
                </c:pt>
                <c:pt idx="139">
                  <c:v>695</c:v>
                </c:pt>
                <c:pt idx="140">
                  <c:v>700</c:v>
                </c:pt>
                <c:pt idx="141">
                  <c:v>705</c:v>
                </c:pt>
                <c:pt idx="142">
                  <c:v>710</c:v>
                </c:pt>
                <c:pt idx="143">
                  <c:v>715</c:v>
                </c:pt>
                <c:pt idx="144">
                  <c:v>720</c:v>
                </c:pt>
                <c:pt idx="145">
                  <c:v>725</c:v>
                </c:pt>
                <c:pt idx="146">
                  <c:v>730</c:v>
                </c:pt>
                <c:pt idx="147">
                  <c:v>735</c:v>
                </c:pt>
                <c:pt idx="148">
                  <c:v>740</c:v>
                </c:pt>
                <c:pt idx="149">
                  <c:v>745</c:v>
                </c:pt>
                <c:pt idx="150">
                  <c:v>750</c:v>
                </c:pt>
                <c:pt idx="151">
                  <c:v>755</c:v>
                </c:pt>
                <c:pt idx="152">
                  <c:v>760</c:v>
                </c:pt>
                <c:pt idx="153">
                  <c:v>765</c:v>
                </c:pt>
                <c:pt idx="154">
                  <c:v>770</c:v>
                </c:pt>
                <c:pt idx="155">
                  <c:v>775</c:v>
                </c:pt>
                <c:pt idx="156">
                  <c:v>780</c:v>
                </c:pt>
                <c:pt idx="157">
                  <c:v>785</c:v>
                </c:pt>
                <c:pt idx="158">
                  <c:v>790</c:v>
                </c:pt>
                <c:pt idx="159">
                  <c:v>795</c:v>
                </c:pt>
                <c:pt idx="160">
                  <c:v>800</c:v>
                </c:pt>
                <c:pt idx="161">
                  <c:v>805</c:v>
                </c:pt>
                <c:pt idx="162">
                  <c:v>810</c:v>
                </c:pt>
                <c:pt idx="163">
                  <c:v>815</c:v>
                </c:pt>
                <c:pt idx="164">
                  <c:v>820</c:v>
                </c:pt>
                <c:pt idx="165">
                  <c:v>825</c:v>
                </c:pt>
                <c:pt idx="166">
                  <c:v>830</c:v>
                </c:pt>
                <c:pt idx="167">
                  <c:v>835</c:v>
                </c:pt>
                <c:pt idx="168">
                  <c:v>840</c:v>
                </c:pt>
                <c:pt idx="169">
                  <c:v>845</c:v>
                </c:pt>
                <c:pt idx="170">
                  <c:v>850</c:v>
                </c:pt>
                <c:pt idx="171">
                  <c:v>855</c:v>
                </c:pt>
                <c:pt idx="172">
                  <c:v>860</c:v>
                </c:pt>
                <c:pt idx="173">
                  <c:v>865</c:v>
                </c:pt>
                <c:pt idx="174">
                  <c:v>870</c:v>
                </c:pt>
                <c:pt idx="175">
                  <c:v>875</c:v>
                </c:pt>
                <c:pt idx="176">
                  <c:v>880</c:v>
                </c:pt>
                <c:pt idx="177">
                  <c:v>885</c:v>
                </c:pt>
                <c:pt idx="178">
                  <c:v>890</c:v>
                </c:pt>
                <c:pt idx="179">
                  <c:v>895</c:v>
                </c:pt>
                <c:pt idx="180">
                  <c:v>900</c:v>
                </c:pt>
                <c:pt idx="181">
                  <c:v>905</c:v>
                </c:pt>
                <c:pt idx="182">
                  <c:v>910</c:v>
                </c:pt>
                <c:pt idx="183">
                  <c:v>916</c:v>
                </c:pt>
                <c:pt idx="184">
                  <c:v>921</c:v>
                </c:pt>
                <c:pt idx="185">
                  <c:v>926</c:v>
                </c:pt>
                <c:pt idx="186">
                  <c:v>931</c:v>
                </c:pt>
                <c:pt idx="187">
                  <c:v>936</c:v>
                </c:pt>
                <c:pt idx="188">
                  <c:v>941</c:v>
                </c:pt>
                <c:pt idx="189">
                  <c:v>946</c:v>
                </c:pt>
                <c:pt idx="190">
                  <c:v>951</c:v>
                </c:pt>
                <c:pt idx="191">
                  <c:v>956</c:v>
                </c:pt>
                <c:pt idx="192">
                  <c:v>961</c:v>
                </c:pt>
                <c:pt idx="193">
                  <c:v>966</c:v>
                </c:pt>
                <c:pt idx="194">
                  <c:v>971</c:v>
                </c:pt>
                <c:pt idx="195">
                  <c:v>976</c:v>
                </c:pt>
                <c:pt idx="196">
                  <c:v>981</c:v>
                </c:pt>
                <c:pt idx="197">
                  <c:v>986</c:v>
                </c:pt>
                <c:pt idx="198">
                  <c:v>991</c:v>
                </c:pt>
                <c:pt idx="199">
                  <c:v>996</c:v>
                </c:pt>
                <c:pt idx="200">
                  <c:v>1001</c:v>
                </c:pt>
                <c:pt idx="201">
                  <c:v>1006</c:v>
                </c:pt>
                <c:pt idx="202">
                  <c:v>1011</c:v>
                </c:pt>
                <c:pt idx="203">
                  <c:v>1016</c:v>
                </c:pt>
                <c:pt idx="204">
                  <c:v>1021</c:v>
                </c:pt>
                <c:pt idx="205">
                  <c:v>1026</c:v>
                </c:pt>
                <c:pt idx="206">
                  <c:v>1031</c:v>
                </c:pt>
                <c:pt idx="207">
                  <c:v>1036</c:v>
                </c:pt>
                <c:pt idx="208">
                  <c:v>1041</c:v>
                </c:pt>
                <c:pt idx="209">
                  <c:v>1046</c:v>
                </c:pt>
                <c:pt idx="210">
                  <c:v>1051</c:v>
                </c:pt>
                <c:pt idx="211">
                  <c:v>1056</c:v>
                </c:pt>
                <c:pt idx="212">
                  <c:v>1061</c:v>
                </c:pt>
                <c:pt idx="213">
                  <c:v>1066</c:v>
                </c:pt>
                <c:pt idx="214">
                  <c:v>1071</c:v>
                </c:pt>
                <c:pt idx="215">
                  <c:v>1076</c:v>
                </c:pt>
                <c:pt idx="216">
                  <c:v>1081</c:v>
                </c:pt>
                <c:pt idx="217">
                  <c:v>1086</c:v>
                </c:pt>
                <c:pt idx="218">
                  <c:v>1091</c:v>
                </c:pt>
                <c:pt idx="219">
                  <c:v>1096</c:v>
                </c:pt>
                <c:pt idx="220">
                  <c:v>1101</c:v>
                </c:pt>
                <c:pt idx="221">
                  <c:v>1106</c:v>
                </c:pt>
                <c:pt idx="222">
                  <c:v>1111</c:v>
                </c:pt>
                <c:pt idx="223">
                  <c:v>1116</c:v>
                </c:pt>
                <c:pt idx="224">
                  <c:v>1121</c:v>
                </c:pt>
                <c:pt idx="225">
                  <c:v>1126</c:v>
                </c:pt>
                <c:pt idx="226">
                  <c:v>1131</c:v>
                </c:pt>
                <c:pt idx="227">
                  <c:v>1136</c:v>
                </c:pt>
                <c:pt idx="228">
                  <c:v>1141</c:v>
                </c:pt>
                <c:pt idx="229">
                  <c:v>1146</c:v>
                </c:pt>
                <c:pt idx="230">
                  <c:v>1151</c:v>
                </c:pt>
                <c:pt idx="231">
                  <c:v>1156</c:v>
                </c:pt>
                <c:pt idx="232">
                  <c:v>1161</c:v>
                </c:pt>
                <c:pt idx="233">
                  <c:v>1166</c:v>
                </c:pt>
                <c:pt idx="234">
                  <c:v>1171</c:v>
                </c:pt>
                <c:pt idx="235">
                  <c:v>1176</c:v>
                </c:pt>
                <c:pt idx="236">
                  <c:v>1181</c:v>
                </c:pt>
                <c:pt idx="237">
                  <c:v>1186</c:v>
                </c:pt>
                <c:pt idx="238">
                  <c:v>1191</c:v>
                </c:pt>
                <c:pt idx="239">
                  <c:v>1196</c:v>
                </c:pt>
                <c:pt idx="240">
                  <c:v>1201</c:v>
                </c:pt>
                <c:pt idx="241">
                  <c:v>1206</c:v>
                </c:pt>
                <c:pt idx="242">
                  <c:v>1211</c:v>
                </c:pt>
                <c:pt idx="243">
                  <c:v>1216</c:v>
                </c:pt>
                <c:pt idx="244">
                  <c:v>1221</c:v>
                </c:pt>
                <c:pt idx="245">
                  <c:v>1226</c:v>
                </c:pt>
                <c:pt idx="246">
                  <c:v>1231</c:v>
                </c:pt>
                <c:pt idx="247">
                  <c:v>1236</c:v>
                </c:pt>
                <c:pt idx="248">
                  <c:v>1241</c:v>
                </c:pt>
                <c:pt idx="249">
                  <c:v>1246</c:v>
                </c:pt>
                <c:pt idx="250">
                  <c:v>1251</c:v>
                </c:pt>
                <c:pt idx="251">
                  <c:v>1256</c:v>
                </c:pt>
                <c:pt idx="252">
                  <c:v>1261</c:v>
                </c:pt>
                <c:pt idx="253">
                  <c:v>1266</c:v>
                </c:pt>
                <c:pt idx="254">
                  <c:v>1271</c:v>
                </c:pt>
                <c:pt idx="255">
                  <c:v>1276</c:v>
                </c:pt>
                <c:pt idx="256">
                  <c:v>1281</c:v>
                </c:pt>
                <c:pt idx="257">
                  <c:v>1286</c:v>
                </c:pt>
                <c:pt idx="258">
                  <c:v>1291</c:v>
                </c:pt>
                <c:pt idx="259">
                  <c:v>1296</c:v>
                </c:pt>
                <c:pt idx="260">
                  <c:v>1301</c:v>
                </c:pt>
                <c:pt idx="261">
                  <c:v>1306</c:v>
                </c:pt>
                <c:pt idx="262">
                  <c:v>1311</c:v>
                </c:pt>
                <c:pt idx="263">
                  <c:v>1316</c:v>
                </c:pt>
                <c:pt idx="264">
                  <c:v>1321</c:v>
                </c:pt>
                <c:pt idx="265">
                  <c:v>1326</c:v>
                </c:pt>
                <c:pt idx="266">
                  <c:v>1331</c:v>
                </c:pt>
                <c:pt idx="267">
                  <c:v>1336</c:v>
                </c:pt>
                <c:pt idx="268">
                  <c:v>1341</c:v>
                </c:pt>
                <c:pt idx="269">
                  <c:v>1346</c:v>
                </c:pt>
                <c:pt idx="270">
                  <c:v>1351</c:v>
                </c:pt>
                <c:pt idx="271">
                  <c:v>1356</c:v>
                </c:pt>
                <c:pt idx="272">
                  <c:v>1361</c:v>
                </c:pt>
                <c:pt idx="273">
                  <c:v>1366</c:v>
                </c:pt>
                <c:pt idx="274">
                  <c:v>1371</c:v>
                </c:pt>
                <c:pt idx="275">
                  <c:v>1376</c:v>
                </c:pt>
                <c:pt idx="276">
                  <c:v>1381</c:v>
                </c:pt>
                <c:pt idx="277">
                  <c:v>1386</c:v>
                </c:pt>
                <c:pt idx="278">
                  <c:v>1391</c:v>
                </c:pt>
                <c:pt idx="279">
                  <c:v>1396</c:v>
                </c:pt>
                <c:pt idx="280">
                  <c:v>1401</c:v>
                </c:pt>
                <c:pt idx="281">
                  <c:v>1406</c:v>
                </c:pt>
                <c:pt idx="282">
                  <c:v>1411</c:v>
                </c:pt>
                <c:pt idx="283">
                  <c:v>1416</c:v>
                </c:pt>
                <c:pt idx="284">
                  <c:v>1421</c:v>
                </c:pt>
                <c:pt idx="285">
                  <c:v>1426</c:v>
                </c:pt>
                <c:pt idx="286">
                  <c:v>1431</c:v>
                </c:pt>
                <c:pt idx="287">
                  <c:v>1436</c:v>
                </c:pt>
                <c:pt idx="288">
                  <c:v>1441</c:v>
                </c:pt>
                <c:pt idx="289">
                  <c:v>1446</c:v>
                </c:pt>
                <c:pt idx="290">
                  <c:v>1451</c:v>
                </c:pt>
                <c:pt idx="291">
                  <c:v>1456</c:v>
                </c:pt>
                <c:pt idx="292">
                  <c:v>1461</c:v>
                </c:pt>
                <c:pt idx="293">
                  <c:v>1466</c:v>
                </c:pt>
                <c:pt idx="294">
                  <c:v>1471</c:v>
                </c:pt>
                <c:pt idx="295">
                  <c:v>1476</c:v>
                </c:pt>
                <c:pt idx="296">
                  <c:v>1481</c:v>
                </c:pt>
                <c:pt idx="297">
                  <c:v>1486</c:v>
                </c:pt>
                <c:pt idx="298">
                  <c:v>1491</c:v>
                </c:pt>
                <c:pt idx="299">
                  <c:v>1496</c:v>
                </c:pt>
                <c:pt idx="300">
                  <c:v>1501</c:v>
                </c:pt>
                <c:pt idx="301">
                  <c:v>1506</c:v>
                </c:pt>
                <c:pt idx="302">
                  <c:v>1511</c:v>
                </c:pt>
                <c:pt idx="303">
                  <c:v>1516</c:v>
                </c:pt>
                <c:pt idx="304">
                  <c:v>1521</c:v>
                </c:pt>
                <c:pt idx="305">
                  <c:v>1526</c:v>
                </c:pt>
                <c:pt idx="306">
                  <c:v>1531</c:v>
                </c:pt>
                <c:pt idx="307">
                  <c:v>1536</c:v>
                </c:pt>
                <c:pt idx="308">
                  <c:v>1541</c:v>
                </c:pt>
                <c:pt idx="309">
                  <c:v>1546</c:v>
                </c:pt>
                <c:pt idx="310">
                  <c:v>1551</c:v>
                </c:pt>
                <c:pt idx="311">
                  <c:v>1556</c:v>
                </c:pt>
                <c:pt idx="312">
                  <c:v>1561</c:v>
                </c:pt>
                <c:pt idx="313">
                  <c:v>1566</c:v>
                </c:pt>
                <c:pt idx="314">
                  <c:v>1571</c:v>
                </c:pt>
                <c:pt idx="315">
                  <c:v>1576</c:v>
                </c:pt>
                <c:pt idx="316">
                  <c:v>1581</c:v>
                </c:pt>
                <c:pt idx="317">
                  <c:v>1586</c:v>
                </c:pt>
                <c:pt idx="318">
                  <c:v>1591</c:v>
                </c:pt>
                <c:pt idx="319">
                  <c:v>1596</c:v>
                </c:pt>
                <c:pt idx="320">
                  <c:v>1601</c:v>
                </c:pt>
                <c:pt idx="321">
                  <c:v>1606</c:v>
                </c:pt>
                <c:pt idx="322">
                  <c:v>1611</c:v>
                </c:pt>
                <c:pt idx="323">
                  <c:v>1616</c:v>
                </c:pt>
                <c:pt idx="324">
                  <c:v>1621</c:v>
                </c:pt>
                <c:pt idx="325">
                  <c:v>1626</c:v>
                </c:pt>
                <c:pt idx="326">
                  <c:v>1631</c:v>
                </c:pt>
                <c:pt idx="327">
                  <c:v>1636</c:v>
                </c:pt>
                <c:pt idx="328">
                  <c:v>1641</c:v>
                </c:pt>
                <c:pt idx="329">
                  <c:v>1646</c:v>
                </c:pt>
                <c:pt idx="330">
                  <c:v>1651</c:v>
                </c:pt>
                <c:pt idx="331">
                  <c:v>1656</c:v>
                </c:pt>
                <c:pt idx="332">
                  <c:v>1661</c:v>
                </c:pt>
                <c:pt idx="333">
                  <c:v>1666</c:v>
                </c:pt>
                <c:pt idx="334">
                  <c:v>1671</c:v>
                </c:pt>
                <c:pt idx="335">
                  <c:v>1676</c:v>
                </c:pt>
                <c:pt idx="336">
                  <c:v>1681</c:v>
                </c:pt>
                <c:pt idx="337">
                  <c:v>1686</c:v>
                </c:pt>
                <c:pt idx="338">
                  <c:v>1691</c:v>
                </c:pt>
                <c:pt idx="339">
                  <c:v>1696</c:v>
                </c:pt>
                <c:pt idx="340">
                  <c:v>1701</c:v>
                </c:pt>
                <c:pt idx="341">
                  <c:v>1706</c:v>
                </c:pt>
                <c:pt idx="342">
                  <c:v>1711</c:v>
                </c:pt>
                <c:pt idx="343">
                  <c:v>1716</c:v>
                </c:pt>
                <c:pt idx="344">
                  <c:v>1721</c:v>
                </c:pt>
                <c:pt idx="345">
                  <c:v>1726</c:v>
                </c:pt>
                <c:pt idx="346">
                  <c:v>1731</c:v>
                </c:pt>
                <c:pt idx="347">
                  <c:v>1736</c:v>
                </c:pt>
                <c:pt idx="348">
                  <c:v>1741</c:v>
                </c:pt>
                <c:pt idx="349">
                  <c:v>1746</c:v>
                </c:pt>
                <c:pt idx="350">
                  <c:v>1751</c:v>
                </c:pt>
                <c:pt idx="351">
                  <c:v>1756</c:v>
                </c:pt>
                <c:pt idx="352">
                  <c:v>1761</c:v>
                </c:pt>
                <c:pt idx="353">
                  <c:v>1766</c:v>
                </c:pt>
                <c:pt idx="354">
                  <c:v>1771</c:v>
                </c:pt>
                <c:pt idx="355">
                  <c:v>1776</c:v>
                </c:pt>
                <c:pt idx="356">
                  <c:v>1781</c:v>
                </c:pt>
                <c:pt idx="357">
                  <c:v>1786</c:v>
                </c:pt>
                <c:pt idx="358">
                  <c:v>1791</c:v>
                </c:pt>
                <c:pt idx="359">
                  <c:v>1796</c:v>
                </c:pt>
                <c:pt idx="360">
                  <c:v>1801</c:v>
                </c:pt>
                <c:pt idx="361">
                  <c:v>1806</c:v>
                </c:pt>
                <c:pt idx="362">
                  <c:v>1811</c:v>
                </c:pt>
                <c:pt idx="363">
                  <c:v>1816</c:v>
                </c:pt>
                <c:pt idx="364">
                  <c:v>1821</c:v>
                </c:pt>
                <c:pt idx="365">
                  <c:v>1826</c:v>
                </c:pt>
                <c:pt idx="366">
                  <c:v>1831</c:v>
                </c:pt>
                <c:pt idx="367">
                  <c:v>1836</c:v>
                </c:pt>
                <c:pt idx="368">
                  <c:v>1841</c:v>
                </c:pt>
                <c:pt idx="369">
                  <c:v>1846</c:v>
                </c:pt>
                <c:pt idx="370">
                  <c:v>1851</c:v>
                </c:pt>
                <c:pt idx="371">
                  <c:v>1856</c:v>
                </c:pt>
                <c:pt idx="372">
                  <c:v>1861</c:v>
                </c:pt>
                <c:pt idx="373">
                  <c:v>1867</c:v>
                </c:pt>
                <c:pt idx="374">
                  <c:v>1872</c:v>
                </c:pt>
                <c:pt idx="375">
                  <c:v>1877</c:v>
                </c:pt>
                <c:pt idx="376">
                  <c:v>1882</c:v>
                </c:pt>
                <c:pt idx="377">
                  <c:v>1887</c:v>
                </c:pt>
                <c:pt idx="378">
                  <c:v>1892</c:v>
                </c:pt>
                <c:pt idx="379">
                  <c:v>1897</c:v>
                </c:pt>
                <c:pt idx="380">
                  <c:v>1902</c:v>
                </c:pt>
                <c:pt idx="381">
                  <c:v>1907</c:v>
                </c:pt>
                <c:pt idx="382">
                  <c:v>1912</c:v>
                </c:pt>
                <c:pt idx="383">
                  <c:v>1917</c:v>
                </c:pt>
                <c:pt idx="384">
                  <c:v>1922</c:v>
                </c:pt>
                <c:pt idx="385">
                  <c:v>1927</c:v>
                </c:pt>
                <c:pt idx="386">
                  <c:v>1932</c:v>
                </c:pt>
                <c:pt idx="387">
                  <c:v>1937</c:v>
                </c:pt>
                <c:pt idx="388">
                  <c:v>1942</c:v>
                </c:pt>
                <c:pt idx="389">
                  <c:v>1947</c:v>
                </c:pt>
                <c:pt idx="390">
                  <c:v>1952</c:v>
                </c:pt>
                <c:pt idx="391">
                  <c:v>1957</c:v>
                </c:pt>
                <c:pt idx="392">
                  <c:v>1962</c:v>
                </c:pt>
                <c:pt idx="393">
                  <c:v>1967</c:v>
                </c:pt>
                <c:pt idx="394">
                  <c:v>1972</c:v>
                </c:pt>
                <c:pt idx="395">
                  <c:v>1977</c:v>
                </c:pt>
                <c:pt idx="396">
                  <c:v>1982</c:v>
                </c:pt>
                <c:pt idx="397">
                  <c:v>1987</c:v>
                </c:pt>
                <c:pt idx="398">
                  <c:v>1992</c:v>
                </c:pt>
                <c:pt idx="399">
                  <c:v>1997</c:v>
                </c:pt>
                <c:pt idx="400">
                  <c:v>2002</c:v>
                </c:pt>
                <c:pt idx="401">
                  <c:v>2007</c:v>
                </c:pt>
                <c:pt idx="402">
                  <c:v>2012</c:v>
                </c:pt>
                <c:pt idx="403">
                  <c:v>2017</c:v>
                </c:pt>
                <c:pt idx="404">
                  <c:v>2022</c:v>
                </c:pt>
                <c:pt idx="405">
                  <c:v>2027</c:v>
                </c:pt>
                <c:pt idx="406">
                  <c:v>2032</c:v>
                </c:pt>
                <c:pt idx="407">
                  <c:v>2037</c:v>
                </c:pt>
                <c:pt idx="408">
                  <c:v>2042</c:v>
                </c:pt>
                <c:pt idx="409">
                  <c:v>2047</c:v>
                </c:pt>
                <c:pt idx="410">
                  <c:v>2052</c:v>
                </c:pt>
                <c:pt idx="411">
                  <c:v>2057</c:v>
                </c:pt>
                <c:pt idx="412">
                  <c:v>2062</c:v>
                </c:pt>
                <c:pt idx="413">
                  <c:v>2067</c:v>
                </c:pt>
                <c:pt idx="414">
                  <c:v>2072</c:v>
                </c:pt>
                <c:pt idx="415">
                  <c:v>2077</c:v>
                </c:pt>
                <c:pt idx="416">
                  <c:v>2082</c:v>
                </c:pt>
                <c:pt idx="417">
                  <c:v>2087</c:v>
                </c:pt>
                <c:pt idx="418">
                  <c:v>2092</c:v>
                </c:pt>
                <c:pt idx="419">
                  <c:v>2097</c:v>
                </c:pt>
                <c:pt idx="420">
                  <c:v>2102</c:v>
                </c:pt>
                <c:pt idx="421">
                  <c:v>2107</c:v>
                </c:pt>
                <c:pt idx="422">
                  <c:v>2112</c:v>
                </c:pt>
                <c:pt idx="423">
                  <c:v>2117</c:v>
                </c:pt>
                <c:pt idx="424">
                  <c:v>2122</c:v>
                </c:pt>
                <c:pt idx="425">
                  <c:v>2127</c:v>
                </c:pt>
                <c:pt idx="426">
                  <c:v>2132</c:v>
                </c:pt>
                <c:pt idx="427">
                  <c:v>2137</c:v>
                </c:pt>
                <c:pt idx="428">
                  <c:v>2142</c:v>
                </c:pt>
                <c:pt idx="429">
                  <c:v>2147</c:v>
                </c:pt>
                <c:pt idx="430">
                  <c:v>2152</c:v>
                </c:pt>
                <c:pt idx="431">
                  <c:v>2157</c:v>
                </c:pt>
                <c:pt idx="432">
                  <c:v>2162</c:v>
                </c:pt>
                <c:pt idx="433">
                  <c:v>2167</c:v>
                </c:pt>
                <c:pt idx="434">
                  <c:v>2172</c:v>
                </c:pt>
                <c:pt idx="435">
                  <c:v>2177</c:v>
                </c:pt>
                <c:pt idx="436">
                  <c:v>2182</c:v>
                </c:pt>
                <c:pt idx="437">
                  <c:v>2187</c:v>
                </c:pt>
                <c:pt idx="438">
                  <c:v>2192</c:v>
                </c:pt>
                <c:pt idx="439">
                  <c:v>2197</c:v>
                </c:pt>
                <c:pt idx="440">
                  <c:v>2202</c:v>
                </c:pt>
                <c:pt idx="441">
                  <c:v>2207</c:v>
                </c:pt>
                <c:pt idx="442">
                  <c:v>2212</c:v>
                </c:pt>
                <c:pt idx="443">
                  <c:v>2217</c:v>
                </c:pt>
                <c:pt idx="444">
                  <c:v>2222</c:v>
                </c:pt>
                <c:pt idx="445">
                  <c:v>2227</c:v>
                </c:pt>
                <c:pt idx="446">
                  <c:v>2232</c:v>
                </c:pt>
                <c:pt idx="447">
                  <c:v>2237</c:v>
                </c:pt>
                <c:pt idx="448">
                  <c:v>2242</c:v>
                </c:pt>
                <c:pt idx="449">
                  <c:v>2247</c:v>
                </c:pt>
                <c:pt idx="450">
                  <c:v>2252</c:v>
                </c:pt>
                <c:pt idx="451">
                  <c:v>2257</c:v>
                </c:pt>
                <c:pt idx="452">
                  <c:v>2262</c:v>
                </c:pt>
                <c:pt idx="453">
                  <c:v>2267</c:v>
                </c:pt>
                <c:pt idx="454">
                  <c:v>2272</c:v>
                </c:pt>
                <c:pt idx="455">
                  <c:v>2277</c:v>
                </c:pt>
                <c:pt idx="456">
                  <c:v>2282</c:v>
                </c:pt>
                <c:pt idx="457">
                  <c:v>2287</c:v>
                </c:pt>
                <c:pt idx="458">
                  <c:v>2292</c:v>
                </c:pt>
                <c:pt idx="459">
                  <c:v>2297</c:v>
                </c:pt>
                <c:pt idx="460">
                  <c:v>2302</c:v>
                </c:pt>
                <c:pt idx="461">
                  <c:v>2307</c:v>
                </c:pt>
                <c:pt idx="462">
                  <c:v>2312</c:v>
                </c:pt>
                <c:pt idx="463">
                  <c:v>2317</c:v>
                </c:pt>
                <c:pt idx="464">
                  <c:v>2322</c:v>
                </c:pt>
                <c:pt idx="465">
                  <c:v>2327</c:v>
                </c:pt>
                <c:pt idx="466">
                  <c:v>2332</c:v>
                </c:pt>
                <c:pt idx="467">
                  <c:v>2337</c:v>
                </c:pt>
                <c:pt idx="468">
                  <c:v>2342</c:v>
                </c:pt>
                <c:pt idx="469">
                  <c:v>2347</c:v>
                </c:pt>
                <c:pt idx="470">
                  <c:v>2352</c:v>
                </c:pt>
                <c:pt idx="471">
                  <c:v>2357</c:v>
                </c:pt>
                <c:pt idx="472">
                  <c:v>2362</c:v>
                </c:pt>
                <c:pt idx="473">
                  <c:v>2367</c:v>
                </c:pt>
                <c:pt idx="474">
                  <c:v>2372</c:v>
                </c:pt>
                <c:pt idx="475">
                  <c:v>2377</c:v>
                </c:pt>
                <c:pt idx="476">
                  <c:v>2382</c:v>
                </c:pt>
                <c:pt idx="477">
                  <c:v>2387</c:v>
                </c:pt>
                <c:pt idx="478">
                  <c:v>2392</c:v>
                </c:pt>
                <c:pt idx="479">
                  <c:v>2397</c:v>
                </c:pt>
                <c:pt idx="480">
                  <c:v>2402</c:v>
                </c:pt>
                <c:pt idx="481">
                  <c:v>2407</c:v>
                </c:pt>
                <c:pt idx="482">
                  <c:v>2412</c:v>
                </c:pt>
                <c:pt idx="483">
                  <c:v>2417</c:v>
                </c:pt>
                <c:pt idx="484">
                  <c:v>2422</c:v>
                </c:pt>
                <c:pt idx="485">
                  <c:v>2427</c:v>
                </c:pt>
                <c:pt idx="486">
                  <c:v>2432</c:v>
                </c:pt>
                <c:pt idx="487">
                  <c:v>2437</c:v>
                </c:pt>
              </c:numCache>
            </c:numRef>
          </c:xVal>
          <c:yVal>
            <c:numRef>
              <c:f>'Simple Data'!$E$2:$E$489</c:f>
              <c:numCache>
                <c:formatCode>General</c:formatCode>
                <c:ptCount val="488"/>
                <c:pt idx="0">
                  <c:v>9.759999999999998</c:v>
                </c:pt>
                <c:pt idx="1">
                  <c:v>8.7899999999999991</c:v>
                </c:pt>
                <c:pt idx="2">
                  <c:v>9.27</c:v>
                </c:pt>
                <c:pt idx="3">
                  <c:v>9.759999999999998</c:v>
                </c:pt>
                <c:pt idx="4">
                  <c:v>9.759999999999998</c:v>
                </c:pt>
                <c:pt idx="5">
                  <c:v>9.2799999999999976</c:v>
                </c:pt>
                <c:pt idx="6">
                  <c:v>9.27</c:v>
                </c:pt>
                <c:pt idx="7">
                  <c:v>9.76</c:v>
                </c:pt>
                <c:pt idx="8">
                  <c:v>8.7899999999999991</c:v>
                </c:pt>
                <c:pt idx="9">
                  <c:v>8.7899999999999991</c:v>
                </c:pt>
                <c:pt idx="10">
                  <c:v>9.2799999999999976</c:v>
                </c:pt>
                <c:pt idx="11">
                  <c:v>9.27</c:v>
                </c:pt>
                <c:pt idx="12">
                  <c:v>9.27</c:v>
                </c:pt>
                <c:pt idx="13">
                  <c:v>8.7899999999999991</c:v>
                </c:pt>
                <c:pt idx="14">
                  <c:v>9.759999999999998</c:v>
                </c:pt>
                <c:pt idx="15">
                  <c:v>8.7899999999999991</c:v>
                </c:pt>
                <c:pt idx="16">
                  <c:v>9.2799999999999976</c:v>
                </c:pt>
                <c:pt idx="17">
                  <c:v>8.7899999999999991</c:v>
                </c:pt>
                <c:pt idx="18">
                  <c:v>9.27</c:v>
                </c:pt>
                <c:pt idx="19">
                  <c:v>9.27</c:v>
                </c:pt>
                <c:pt idx="20">
                  <c:v>9.759999999999998</c:v>
                </c:pt>
                <c:pt idx="21">
                  <c:v>9.2799999999999976</c:v>
                </c:pt>
                <c:pt idx="22">
                  <c:v>9.759999999999998</c:v>
                </c:pt>
                <c:pt idx="23">
                  <c:v>9.27</c:v>
                </c:pt>
                <c:pt idx="24">
                  <c:v>9.2799999999999976</c:v>
                </c:pt>
                <c:pt idx="25">
                  <c:v>8.7899999999999991</c:v>
                </c:pt>
                <c:pt idx="26">
                  <c:v>9.2799999999999976</c:v>
                </c:pt>
                <c:pt idx="27">
                  <c:v>8.7899999999999991</c:v>
                </c:pt>
                <c:pt idx="28">
                  <c:v>8.7899999999999991</c:v>
                </c:pt>
                <c:pt idx="29">
                  <c:v>9.759999999999998</c:v>
                </c:pt>
                <c:pt idx="30">
                  <c:v>9.27</c:v>
                </c:pt>
                <c:pt idx="31">
                  <c:v>9.2799999999999976</c:v>
                </c:pt>
                <c:pt idx="32">
                  <c:v>9.759999999999998</c:v>
                </c:pt>
                <c:pt idx="33">
                  <c:v>9.759999999999998</c:v>
                </c:pt>
                <c:pt idx="34">
                  <c:v>9.27</c:v>
                </c:pt>
                <c:pt idx="35">
                  <c:v>9.27</c:v>
                </c:pt>
                <c:pt idx="36">
                  <c:v>9.2799999999999976</c:v>
                </c:pt>
                <c:pt idx="37">
                  <c:v>9.759999999999998</c:v>
                </c:pt>
                <c:pt idx="38">
                  <c:v>9.2799999999999976</c:v>
                </c:pt>
                <c:pt idx="39">
                  <c:v>8.7899999999999991</c:v>
                </c:pt>
                <c:pt idx="40">
                  <c:v>9.759999999999998</c:v>
                </c:pt>
                <c:pt idx="41">
                  <c:v>9.2799999999999976</c:v>
                </c:pt>
                <c:pt idx="42">
                  <c:v>8.7899999999999991</c:v>
                </c:pt>
                <c:pt idx="43">
                  <c:v>9.759999999999998</c:v>
                </c:pt>
                <c:pt idx="44">
                  <c:v>9.2799999999999976</c:v>
                </c:pt>
                <c:pt idx="45">
                  <c:v>8.7899999999999991</c:v>
                </c:pt>
                <c:pt idx="46">
                  <c:v>9.2799999999999976</c:v>
                </c:pt>
                <c:pt idx="47">
                  <c:v>10.25</c:v>
                </c:pt>
                <c:pt idx="48">
                  <c:v>9.77</c:v>
                </c:pt>
                <c:pt idx="49">
                  <c:v>9.77</c:v>
                </c:pt>
                <c:pt idx="50">
                  <c:v>9.77</c:v>
                </c:pt>
                <c:pt idx="51">
                  <c:v>9.2799999999999976</c:v>
                </c:pt>
                <c:pt idx="52">
                  <c:v>10.259999999999998</c:v>
                </c:pt>
                <c:pt idx="53">
                  <c:v>9.77</c:v>
                </c:pt>
                <c:pt idx="54">
                  <c:v>10.25</c:v>
                </c:pt>
                <c:pt idx="55">
                  <c:v>10.259999999999998</c:v>
                </c:pt>
                <c:pt idx="56">
                  <c:v>10.739999999999998</c:v>
                </c:pt>
                <c:pt idx="57">
                  <c:v>9.77</c:v>
                </c:pt>
                <c:pt idx="58">
                  <c:v>10.259999999999998</c:v>
                </c:pt>
                <c:pt idx="59">
                  <c:v>10.259999999999998</c:v>
                </c:pt>
                <c:pt idx="60">
                  <c:v>9.77</c:v>
                </c:pt>
                <c:pt idx="61">
                  <c:v>9.2800000000000011</c:v>
                </c:pt>
                <c:pt idx="62">
                  <c:v>9.77</c:v>
                </c:pt>
                <c:pt idx="63">
                  <c:v>10.259999999999998</c:v>
                </c:pt>
                <c:pt idx="64">
                  <c:v>10.259999999999998</c:v>
                </c:pt>
                <c:pt idx="65">
                  <c:v>9.77</c:v>
                </c:pt>
                <c:pt idx="66">
                  <c:v>9.77</c:v>
                </c:pt>
                <c:pt idx="67">
                  <c:v>10.259999999999998</c:v>
                </c:pt>
                <c:pt idx="68">
                  <c:v>10.75</c:v>
                </c:pt>
                <c:pt idx="69">
                  <c:v>10.75</c:v>
                </c:pt>
                <c:pt idx="70">
                  <c:v>10.75</c:v>
                </c:pt>
                <c:pt idx="71">
                  <c:v>11.23</c:v>
                </c:pt>
                <c:pt idx="72">
                  <c:v>10.75</c:v>
                </c:pt>
                <c:pt idx="73">
                  <c:v>10.75</c:v>
                </c:pt>
                <c:pt idx="74">
                  <c:v>10.75</c:v>
                </c:pt>
                <c:pt idx="75">
                  <c:v>11.239999999999998</c:v>
                </c:pt>
                <c:pt idx="76">
                  <c:v>10.75</c:v>
                </c:pt>
                <c:pt idx="77">
                  <c:v>11.239999999999998</c:v>
                </c:pt>
                <c:pt idx="78">
                  <c:v>11.239999999999998</c:v>
                </c:pt>
                <c:pt idx="79">
                  <c:v>11.239999999999998</c:v>
                </c:pt>
                <c:pt idx="80">
                  <c:v>11.719999999999999</c:v>
                </c:pt>
                <c:pt idx="81">
                  <c:v>11.23</c:v>
                </c:pt>
                <c:pt idx="82">
                  <c:v>11.719999999999999</c:v>
                </c:pt>
                <c:pt idx="83">
                  <c:v>11.719999999999999</c:v>
                </c:pt>
                <c:pt idx="84">
                  <c:v>11.719999999999999</c:v>
                </c:pt>
                <c:pt idx="85">
                  <c:v>11.719999999999999</c:v>
                </c:pt>
                <c:pt idx="86">
                  <c:v>12.21</c:v>
                </c:pt>
                <c:pt idx="87">
                  <c:v>13.18</c:v>
                </c:pt>
                <c:pt idx="88">
                  <c:v>12.21</c:v>
                </c:pt>
                <c:pt idx="89">
                  <c:v>11.720000000000002</c:v>
                </c:pt>
                <c:pt idx="90">
                  <c:v>11.230000000000002</c:v>
                </c:pt>
                <c:pt idx="91">
                  <c:v>12.21</c:v>
                </c:pt>
                <c:pt idx="92">
                  <c:v>12.7</c:v>
                </c:pt>
                <c:pt idx="93">
                  <c:v>12.7</c:v>
                </c:pt>
                <c:pt idx="94">
                  <c:v>12.7</c:v>
                </c:pt>
                <c:pt idx="95">
                  <c:v>12.7</c:v>
                </c:pt>
                <c:pt idx="96">
                  <c:v>12.7</c:v>
                </c:pt>
                <c:pt idx="97">
                  <c:v>13.190000000000001</c:v>
                </c:pt>
                <c:pt idx="98">
                  <c:v>13.190000000000001</c:v>
                </c:pt>
                <c:pt idx="99">
                  <c:v>13.190000000000001</c:v>
                </c:pt>
                <c:pt idx="100">
                  <c:v>12.7</c:v>
                </c:pt>
                <c:pt idx="101">
                  <c:v>13.68</c:v>
                </c:pt>
                <c:pt idx="102">
                  <c:v>13.68</c:v>
                </c:pt>
                <c:pt idx="103">
                  <c:v>13.190000000000001</c:v>
                </c:pt>
                <c:pt idx="104">
                  <c:v>13.190000000000001</c:v>
                </c:pt>
                <c:pt idx="105">
                  <c:v>13.670000000000002</c:v>
                </c:pt>
                <c:pt idx="106">
                  <c:v>14.16</c:v>
                </c:pt>
                <c:pt idx="107">
                  <c:v>13.180000000000001</c:v>
                </c:pt>
                <c:pt idx="108">
                  <c:v>13.670000000000002</c:v>
                </c:pt>
                <c:pt idx="109">
                  <c:v>14.16</c:v>
                </c:pt>
                <c:pt idx="110">
                  <c:v>13.180000000000001</c:v>
                </c:pt>
                <c:pt idx="111">
                  <c:v>14.16</c:v>
                </c:pt>
                <c:pt idx="112">
                  <c:v>14.650000000000002</c:v>
                </c:pt>
                <c:pt idx="113">
                  <c:v>14.16</c:v>
                </c:pt>
                <c:pt idx="114">
                  <c:v>14.650000000000002</c:v>
                </c:pt>
                <c:pt idx="115">
                  <c:v>14.160000000000002</c:v>
                </c:pt>
                <c:pt idx="116">
                  <c:v>13.670000000000002</c:v>
                </c:pt>
                <c:pt idx="117">
                  <c:v>14.650000000000002</c:v>
                </c:pt>
                <c:pt idx="118">
                  <c:v>14.160000000000002</c:v>
                </c:pt>
                <c:pt idx="119">
                  <c:v>14.160000000000002</c:v>
                </c:pt>
                <c:pt idx="120">
                  <c:v>14.65</c:v>
                </c:pt>
                <c:pt idx="121">
                  <c:v>14.65</c:v>
                </c:pt>
                <c:pt idx="122">
                  <c:v>14.16</c:v>
                </c:pt>
                <c:pt idx="123">
                  <c:v>15.139999999999999</c:v>
                </c:pt>
                <c:pt idx="124">
                  <c:v>15.14</c:v>
                </c:pt>
                <c:pt idx="125">
                  <c:v>14.65</c:v>
                </c:pt>
                <c:pt idx="126">
                  <c:v>15.629999999999999</c:v>
                </c:pt>
                <c:pt idx="127">
                  <c:v>16.119999999999997</c:v>
                </c:pt>
                <c:pt idx="128">
                  <c:v>14.649999999999999</c:v>
                </c:pt>
                <c:pt idx="129">
                  <c:v>15.629999999999999</c:v>
                </c:pt>
                <c:pt idx="130">
                  <c:v>16.12</c:v>
                </c:pt>
                <c:pt idx="131">
                  <c:v>15.14</c:v>
                </c:pt>
                <c:pt idx="132">
                  <c:v>16.61</c:v>
                </c:pt>
                <c:pt idx="133">
                  <c:v>15.63</c:v>
                </c:pt>
                <c:pt idx="134">
                  <c:v>16.12</c:v>
                </c:pt>
                <c:pt idx="135">
                  <c:v>15.620000000000001</c:v>
                </c:pt>
                <c:pt idx="136">
                  <c:v>17.09</c:v>
                </c:pt>
                <c:pt idx="137">
                  <c:v>16.600000000000001</c:v>
                </c:pt>
                <c:pt idx="138">
                  <c:v>16.600000000000001</c:v>
                </c:pt>
                <c:pt idx="139">
                  <c:v>16.600000000000001</c:v>
                </c:pt>
                <c:pt idx="140">
                  <c:v>16.11</c:v>
                </c:pt>
                <c:pt idx="141">
                  <c:v>16.600000000000001</c:v>
                </c:pt>
                <c:pt idx="142">
                  <c:v>17.090000000000003</c:v>
                </c:pt>
                <c:pt idx="143">
                  <c:v>16.600000000000001</c:v>
                </c:pt>
                <c:pt idx="144">
                  <c:v>17.090000000000003</c:v>
                </c:pt>
                <c:pt idx="145">
                  <c:v>17.090000000000003</c:v>
                </c:pt>
                <c:pt idx="146">
                  <c:v>17.580000000000005</c:v>
                </c:pt>
                <c:pt idx="147">
                  <c:v>17.580000000000005</c:v>
                </c:pt>
                <c:pt idx="148">
                  <c:v>17.580000000000005</c:v>
                </c:pt>
                <c:pt idx="149">
                  <c:v>17.579999999999998</c:v>
                </c:pt>
                <c:pt idx="150">
                  <c:v>17.090000000000003</c:v>
                </c:pt>
                <c:pt idx="151">
                  <c:v>17.580000000000005</c:v>
                </c:pt>
                <c:pt idx="152">
                  <c:v>17.579999999999998</c:v>
                </c:pt>
                <c:pt idx="153">
                  <c:v>18.560000000000002</c:v>
                </c:pt>
                <c:pt idx="154">
                  <c:v>18.07</c:v>
                </c:pt>
                <c:pt idx="155">
                  <c:v>19.04</c:v>
                </c:pt>
                <c:pt idx="156">
                  <c:v>17.579999999999998</c:v>
                </c:pt>
                <c:pt idx="157">
                  <c:v>18.07</c:v>
                </c:pt>
                <c:pt idx="158">
                  <c:v>18.549999999999997</c:v>
                </c:pt>
                <c:pt idx="159">
                  <c:v>18.549999999999997</c:v>
                </c:pt>
                <c:pt idx="160">
                  <c:v>18.549999999999997</c:v>
                </c:pt>
                <c:pt idx="161">
                  <c:v>19.04</c:v>
                </c:pt>
                <c:pt idx="162">
                  <c:v>19.04</c:v>
                </c:pt>
                <c:pt idx="163">
                  <c:v>19.04</c:v>
                </c:pt>
                <c:pt idx="164">
                  <c:v>19.04</c:v>
                </c:pt>
                <c:pt idx="165">
                  <c:v>19.53</c:v>
                </c:pt>
                <c:pt idx="166">
                  <c:v>19.04</c:v>
                </c:pt>
                <c:pt idx="167">
                  <c:v>19.04</c:v>
                </c:pt>
                <c:pt idx="168">
                  <c:v>19.53</c:v>
                </c:pt>
                <c:pt idx="169">
                  <c:v>19.53</c:v>
                </c:pt>
                <c:pt idx="170">
                  <c:v>19.53</c:v>
                </c:pt>
                <c:pt idx="171">
                  <c:v>18.560000000000002</c:v>
                </c:pt>
                <c:pt idx="172">
                  <c:v>19.040000000000003</c:v>
                </c:pt>
                <c:pt idx="173">
                  <c:v>19.53</c:v>
                </c:pt>
                <c:pt idx="174">
                  <c:v>19.049999999999997</c:v>
                </c:pt>
                <c:pt idx="175">
                  <c:v>20.019999999999996</c:v>
                </c:pt>
                <c:pt idx="176">
                  <c:v>20.019999999999996</c:v>
                </c:pt>
                <c:pt idx="177">
                  <c:v>20.02</c:v>
                </c:pt>
                <c:pt idx="178">
                  <c:v>20.019999999999996</c:v>
                </c:pt>
                <c:pt idx="179">
                  <c:v>20.02</c:v>
                </c:pt>
                <c:pt idx="180">
                  <c:v>20.989999999999995</c:v>
                </c:pt>
                <c:pt idx="181">
                  <c:v>20.509999999999998</c:v>
                </c:pt>
                <c:pt idx="182">
                  <c:v>20.989999999999995</c:v>
                </c:pt>
                <c:pt idx="183">
                  <c:v>20.02</c:v>
                </c:pt>
                <c:pt idx="184">
                  <c:v>20.499999999999996</c:v>
                </c:pt>
                <c:pt idx="185">
                  <c:v>20.989999999999995</c:v>
                </c:pt>
                <c:pt idx="186">
                  <c:v>20.99</c:v>
                </c:pt>
                <c:pt idx="187">
                  <c:v>20.99</c:v>
                </c:pt>
                <c:pt idx="188">
                  <c:v>20.509999999999998</c:v>
                </c:pt>
                <c:pt idx="189">
                  <c:v>21.479999999999997</c:v>
                </c:pt>
                <c:pt idx="190">
                  <c:v>21</c:v>
                </c:pt>
                <c:pt idx="191">
                  <c:v>20.509999999999998</c:v>
                </c:pt>
                <c:pt idx="192">
                  <c:v>21.48</c:v>
                </c:pt>
                <c:pt idx="193">
                  <c:v>21.48</c:v>
                </c:pt>
                <c:pt idx="194">
                  <c:v>20.02</c:v>
                </c:pt>
                <c:pt idx="195">
                  <c:v>21</c:v>
                </c:pt>
                <c:pt idx="196">
                  <c:v>21.490000000000002</c:v>
                </c:pt>
                <c:pt idx="197">
                  <c:v>21.490000000000002</c:v>
                </c:pt>
                <c:pt idx="198">
                  <c:v>21.000000000000004</c:v>
                </c:pt>
                <c:pt idx="199">
                  <c:v>21.979999999999997</c:v>
                </c:pt>
                <c:pt idx="200">
                  <c:v>21.979999999999997</c:v>
                </c:pt>
                <c:pt idx="201">
                  <c:v>21.979999999999997</c:v>
                </c:pt>
                <c:pt idx="202">
                  <c:v>21.979999999999997</c:v>
                </c:pt>
                <c:pt idx="203">
                  <c:v>21.979999999999997</c:v>
                </c:pt>
                <c:pt idx="204">
                  <c:v>21.98</c:v>
                </c:pt>
                <c:pt idx="205">
                  <c:v>22.460000000000004</c:v>
                </c:pt>
                <c:pt idx="206">
                  <c:v>22.95</c:v>
                </c:pt>
                <c:pt idx="207">
                  <c:v>21.98</c:v>
                </c:pt>
                <c:pt idx="208">
                  <c:v>22.460000000000004</c:v>
                </c:pt>
                <c:pt idx="209">
                  <c:v>22.47</c:v>
                </c:pt>
                <c:pt idx="210">
                  <c:v>22.950000000000003</c:v>
                </c:pt>
                <c:pt idx="211">
                  <c:v>22.460000000000004</c:v>
                </c:pt>
                <c:pt idx="212">
                  <c:v>22.460000000000004</c:v>
                </c:pt>
                <c:pt idx="213">
                  <c:v>23.439999999999998</c:v>
                </c:pt>
                <c:pt idx="214">
                  <c:v>23.439999999999998</c:v>
                </c:pt>
                <c:pt idx="215">
                  <c:v>22.95</c:v>
                </c:pt>
                <c:pt idx="216">
                  <c:v>22.459999999999997</c:v>
                </c:pt>
                <c:pt idx="217">
                  <c:v>23.44</c:v>
                </c:pt>
                <c:pt idx="218">
                  <c:v>23.44</c:v>
                </c:pt>
                <c:pt idx="219">
                  <c:v>23.93</c:v>
                </c:pt>
                <c:pt idx="220">
                  <c:v>23.44</c:v>
                </c:pt>
                <c:pt idx="221">
                  <c:v>23.930000000000003</c:v>
                </c:pt>
                <c:pt idx="222">
                  <c:v>23.44</c:v>
                </c:pt>
                <c:pt idx="223">
                  <c:v>23.929999999999996</c:v>
                </c:pt>
                <c:pt idx="224">
                  <c:v>23.44</c:v>
                </c:pt>
                <c:pt idx="225">
                  <c:v>24.419999999999998</c:v>
                </c:pt>
                <c:pt idx="226">
                  <c:v>22.950000000000003</c:v>
                </c:pt>
                <c:pt idx="227">
                  <c:v>24.419999999999998</c:v>
                </c:pt>
                <c:pt idx="228">
                  <c:v>24.419999999999998</c:v>
                </c:pt>
                <c:pt idx="229">
                  <c:v>24.419999999999998</c:v>
                </c:pt>
                <c:pt idx="230">
                  <c:v>24.900000000000002</c:v>
                </c:pt>
                <c:pt idx="231">
                  <c:v>24.410000000000004</c:v>
                </c:pt>
                <c:pt idx="232">
                  <c:v>24.900000000000002</c:v>
                </c:pt>
                <c:pt idx="233">
                  <c:v>24.410000000000004</c:v>
                </c:pt>
                <c:pt idx="234">
                  <c:v>24.409999999999997</c:v>
                </c:pt>
                <c:pt idx="235">
                  <c:v>24.409999999999997</c:v>
                </c:pt>
                <c:pt idx="236">
                  <c:v>24.9</c:v>
                </c:pt>
                <c:pt idx="237">
                  <c:v>25.389999999999997</c:v>
                </c:pt>
                <c:pt idx="238">
                  <c:v>25.389999999999997</c:v>
                </c:pt>
                <c:pt idx="239">
                  <c:v>25.39</c:v>
                </c:pt>
                <c:pt idx="240">
                  <c:v>25.39</c:v>
                </c:pt>
                <c:pt idx="241">
                  <c:v>24.9</c:v>
                </c:pt>
                <c:pt idx="242">
                  <c:v>24.9</c:v>
                </c:pt>
                <c:pt idx="243">
                  <c:v>25.39</c:v>
                </c:pt>
                <c:pt idx="244">
                  <c:v>24.9</c:v>
                </c:pt>
                <c:pt idx="245">
                  <c:v>25.880000000000003</c:v>
                </c:pt>
                <c:pt idx="246">
                  <c:v>25.880000000000003</c:v>
                </c:pt>
                <c:pt idx="247">
                  <c:v>25.39</c:v>
                </c:pt>
                <c:pt idx="248">
                  <c:v>25.389999999999997</c:v>
                </c:pt>
                <c:pt idx="249">
                  <c:v>25.879999999999995</c:v>
                </c:pt>
                <c:pt idx="250">
                  <c:v>26.369999999999997</c:v>
                </c:pt>
                <c:pt idx="251">
                  <c:v>25.87</c:v>
                </c:pt>
                <c:pt idx="252">
                  <c:v>26.36</c:v>
                </c:pt>
                <c:pt idx="253">
                  <c:v>26.36</c:v>
                </c:pt>
                <c:pt idx="254">
                  <c:v>26.85</c:v>
                </c:pt>
                <c:pt idx="255">
                  <c:v>26.85</c:v>
                </c:pt>
                <c:pt idx="256">
                  <c:v>26.360000000000003</c:v>
                </c:pt>
                <c:pt idx="257">
                  <c:v>26.360000000000003</c:v>
                </c:pt>
                <c:pt idx="258">
                  <c:v>26.849999999999998</c:v>
                </c:pt>
                <c:pt idx="259">
                  <c:v>26.849999999999998</c:v>
                </c:pt>
                <c:pt idx="260">
                  <c:v>27.339999999999996</c:v>
                </c:pt>
                <c:pt idx="261">
                  <c:v>26.849999999999998</c:v>
                </c:pt>
                <c:pt idx="262">
                  <c:v>27.83</c:v>
                </c:pt>
                <c:pt idx="263">
                  <c:v>26.86</c:v>
                </c:pt>
                <c:pt idx="264">
                  <c:v>27.35</c:v>
                </c:pt>
                <c:pt idx="265">
                  <c:v>27.35</c:v>
                </c:pt>
                <c:pt idx="266">
                  <c:v>27.35</c:v>
                </c:pt>
                <c:pt idx="267">
                  <c:v>28.319999999999997</c:v>
                </c:pt>
                <c:pt idx="268">
                  <c:v>27.35</c:v>
                </c:pt>
                <c:pt idx="269">
                  <c:v>27.839999999999996</c:v>
                </c:pt>
                <c:pt idx="270">
                  <c:v>28.809999999999995</c:v>
                </c:pt>
                <c:pt idx="271">
                  <c:v>28.319999999999997</c:v>
                </c:pt>
                <c:pt idx="272">
                  <c:v>28.8</c:v>
                </c:pt>
                <c:pt idx="273">
                  <c:v>28.32</c:v>
                </c:pt>
                <c:pt idx="274">
                  <c:v>28.8</c:v>
                </c:pt>
                <c:pt idx="275">
                  <c:v>27.830000000000002</c:v>
                </c:pt>
                <c:pt idx="276">
                  <c:v>29.290000000000003</c:v>
                </c:pt>
                <c:pt idx="277">
                  <c:v>28.810000000000002</c:v>
                </c:pt>
                <c:pt idx="278">
                  <c:v>28.81</c:v>
                </c:pt>
                <c:pt idx="279">
                  <c:v>28.81</c:v>
                </c:pt>
                <c:pt idx="280">
                  <c:v>29.299999999999997</c:v>
                </c:pt>
                <c:pt idx="281">
                  <c:v>28.81</c:v>
                </c:pt>
                <c:pt idx="282">
                  <c:v>28.81</c:v>
                </c:pt>
                <c:pt idx="283">
                  <c:v>28.81</c:v>
                </c:pt>
                <c:pt idx="284">
                  <c:v>29.3</c:v>
                </c:pt>
                <c:pt idx="285">
                  <c:v>29.790000000000003</c:v>
                </c:pt>
                <c:pt idx="286">
                  <c:v>29.3</c:v>
                </c:pt>
                <c:pt idx="287">
                  <c:v>29.790000000000003</c:v>
                </c:pt>
                <c:pt idx="288">
                  <c:v>29.790000000000003</c:v>
                </c:pt>
                <c:pt idx="289">
                  <c:v>29.3</c:v>
                </c:pt>
                <c:pt idx="290">
                  <c:v>29.790000000000003</c:v>
                </c:pt>
                <c:pt idx="291">
                  <c:v>30.280000000000005</c:v>
                </c:pt>
                <c:pt idx="292">
                  <c:v>29.790000000000003</c:v>
                </c:pt>
                <c:pt idx="293">
                  <c:v>30.27</c:v>
                </c:pt>
                <c:pt idx="294">
                  <c:v>30.76</c:v>
                </c:pt>
                <c:pt idx="295">
                  <c:v>30.27</c:v>
                </c:pt>
                <c:pt idx="296">
                  <c:v>30.76</c:v>
                </c:pt>
                <c:pt idx="297">
                  <c:v>30.76</c:v>
                </c:pt>
                <c:pt idx="298">
                  <c:v>29.78</c:v>
                </c:pt>
                <c:pt idx="299">
                  <c:v>30.759999999999998</c:v>
                </c:pt>
                <c:pt idx="300">
                  <c:v>30.759999999999998</c:v>
                </c:pt>
                <c:pt idx="301">
                  <c:v>31.249999999999996</c:v>
                </c:pt>
                <c:pt idx="302">
                  <c:v>31.249999999999996</c:v>
                </c:pt>
                <c:pt idx="303">
                  <c:v>30.759999999999998</c:v>
                </c:pt>
                <c:pt idx="304">
                  <c:v>30.759999999999998</c:v>
                </c:pt>
                <c:pt idx="305">
                  <c:v>31.74</c:v>
                </c:pt>
                <c:pt idx="306">
                  <c:v>31.25</c:v>
                </c:pt>
                <c:pt idx="307">
                  <c:v>31.25</c:v>
                </c:pt>
                <c:pt idx="308">
                  <c:v>31.25</c:v>
                </c:pt>
                <c:pt idx="309">
                  <c:v>31.74</c:v>
                </c:pt>
                <c:pt idx="310">
                  <c:v>31.25</c:v>
                </c:pt>
                <c:pt idx="311">
                  <c:v>32.230000000000004</c:v>
                </c:pt>
                <c:pt idx="312">
                  <c:v>31.740000000000002</c:v>
                </c:pt>
                <c:pt idx="313">
                  <c:v>31.740000000000002</c:v>
                </c:pt>
                <c:pt idx="314">
                  <c:v>31.740000000000002</c:v>
                </c:pt>
                <c:pt idx="315">
                  <c:v>31.740000000000002</c:v>
                </c:pt>
                <c:pt idx="316">
                  <c:v>31.740000000000002</c:v>
                </c:pt>
                <c:pt idx="317">
                  <c:v>31.73</c:v>
                </c:pt>
                <c:pt idx="318">
                  <c:v>32.22</c:v>
                </c:pt>
                <c:pt idx="319">
                  <c:v>32.22</c:v>
                </c:pt>
                <c:pt idx="320">
                  <c:v>31.740000000000002</c:v>
                </c:pt>
                <c:pt idx="321">
                  <c:v>31.73</c:v>
                </c:pt>
                <c:pt idx="322">
                  <c:v>32.22</c:v>
                </c:pt>
                <c:pt idx="323">
                  <c:v>32.22</c:v>
                </c:pt>
                <c:pt idx="324">
                  <c:v>32.22</c:v>
                </c:pt>
                <c:pt idx="325">
                  <c:v>32.22</c:v>
                </c:pt>
                <c:pt idx="326">
                  <c:v>31.740000000000002</c:v>
                </c:pt>
                <c:pt idx="327">
                  <c:v>32.229999999999997</c:v>
                </c:pt>
                <c:pt idx="328">
                  <c:v>32.229999999999997</c:v>
                </c:pt>
                <c:pt idx="329">
                  <c:v>32.229999999999997</c:v>
                </c:pt>
                <c:pt idx="330">
                  <c:v>32.229999999999997</c:v>
                </c:pt>
                <c:pt idx="331">
                  <c:v>31.74</c:v>
                </c:pt>
                <c:pt idx="332">
                  <c:v>31.74</c:v>
                </c:pt>
                <c:pt idx="333">
                  <c:v>32.230000000000004</c:v>
                </c:pt>
                <c:pt idx="334">
                  <c:v>32.72</c:v>
                </c:pt>
                <c:pt idx="335">
                  <c:v>32.72</c:v>
                </c:pt>
                <c:pt idx="336">
                  <c:v>32.230000000000004</c:v>
                </c:pt>
                <c:pt idx="337">
                  <c:v>33.21</c:v>
                </c:pt>
                <c:pt idx="338">
                  <c:v>32.72</c:v>
                </c:pt>
                <c:pt idx="339">
                  <c:v>33.21</c:v>
                </c:pt>
                <c:pt idx="340">
                  <c:v>33.21</c:v>
                </c:pt>
                <c:pt idx="341">
                  <c:v>32.72</c:v>
                </c:pt>
                <c:pt idx="342">
                  <c:v>32.72</c:v>
                </c:pt>
                <c:pt idx="343">
                  <c:v>33.210000000000008</c:v>
                </c:pt>
                <c:pt idx="344">
                  <c:v>33.210000000000008</c:v>
                </c:pt>
                <c:pt idx="345">
                  <c:v>33.210000000000008</c:v>
                </c:pt>
                <c:pt idx="346">
                  <c:v>33.69</c:v>
                </c:pt>
                <c:pt idx="347">
                  <c:v>33.69</c:v>
                </c:pt>
                <c:pt idx="348">
                  <c:v>33.69</c:v>
                </c:pt>
                <c:pt idx="349">
                  <c:v>32.72</c:v>
                </c:pt>
                <c:pt idx="350">
                  <c:v>33.69</c:v>
                </c:pt>
                <c:pt idx="351">
                  <c:v>33.69</c:v>
                </c:pt>
                <c:pt idx="352">
                  <c:v>33.200000000000003</c:v>
                </c:pt>
                <c:pt idx="353">
                  <c:v>32.71</c:v>
                </c:pt>
                <c:pt idx="354">
                  <c:v>33.200000000000003</c:v>
                </c:pt>
                <c:pt idx="355">
                  <c:v>34.179999999999993</c:v>
                </c:pt>
                <c:pt idx="356">
                  <c:v>33.69</c:v>
                </c:pt>
                <c:pt idx="357">
                  <c:v>33.200000000000003</c:v>
                </c:pt>
                <c:pt idx="358">
                  <c:v>33.69</c:v>
                </c:pt>
                <c:pt idx="359">
                  <c:v>33.199999999999996</c:v>
                </c:pt>
                <c:pt idx="360">
                  <c:v>34.18</c:v>
                </c:pt>
                <c:pt idx="361">
                  <c:v>34.18</c:v>
                </c:pt>
                <c:pt idx="362">
                  <c:v>34.18</c:v>
                </c:pt>
                <c:pt idx="363">
                  <c:v>34.18</c:v>
                </c:pt>
                <c:pt idx="364">
                  <c:v>33.69</c:v>
                </c:pt>
                <c:pt idx="365">
                  <c:v>33.69</c:v>
                </c:pt>
                <c:pt idx="366">
                  <c:v>33.69</c:v>
                </c:pt>
                <c:pt idx="367">
                  <c:v>33.200000000000003</c:v>
                </c:pt>
                <c:pt idx="368">
                  <c:v>34.18</c:v>
                </c:pt>
                <c:pt idx="369">
                  <c:v>34.67</c:v>
                </c:pt>
                <c:pt idx="370">
                  <c:v>33.69</c:v>
                </c:pt>
                <c:pt idx="371">
                  <c:v>33.69</c:v>
                </c:pt>
                <c:pt idx="372">
                  <c:v>33.69</c:v>
                </c:pt>
                <c:pt idx="373">
                  <c:v>34.67</c:v>
                </c:pt>
                <c:pt idx="374">
                  <c:v>34.67</c:v>
                </c:pt>
                <c:pt idx="375">
                  <c:v>34.180000000000007</c:v>
                </c:pt>
                <c:pt idx="376">
                  <c:v>34.180000000000007</c:v>
                </c:pt>
                <c:pt idx="377">
                  <c:v>34.180000000000007</c:v>
                </c:pt>
                <c:pt idx="378">
                  <c:v>34.18</c:v>
                </c:pt>
                <c:pt idx="379">
                  <c:v>34.180000000000007</c:v>
                </c:pt>
                <c:pt idx="380">
                  <c:v>34.18</c:v>
                </c:pt>
                <c:pt idx="381">
                  <c:v>33.700000000000003</c:v>
                </c:pt>
                <c:pt idx="382">
                  <c:v>33.700000000000003</c:v>
                </c:pt>
                <c:pt idx="383">
                  <c:v>34.18</c:v>
                </c:pt>
                <c:pt idx="384">
                  <c:v>34.18</c:v>
                </c:pt>
                <c:pt idx="385">
                  <c:v>35.150000000000006</c:v>
                </c:pt>
                <c:pt idx="386">
                  <c:v>35.150000000000006</c:v>
                </c:pt>
                <c:pt idx="387">
                  <c:v>34.67</c:v>
                </c:pt>
                <c:pt idx="388">
                  <c:v>34.18</c:v>
                </c:pt>
                <c:pt idx="389">
                  <c:v>34.67</c:v>
                </c:pt>
                <c:pt idx="390">
                  <c:v>34.67</c:v>
                </c:pt>
                <c:pt idx="391">
                  <c:v>35.160000000000004</c:v>
                </c:pt>
                <c:pt idx="392">
                  <c:v>35.64</c:v>
                </c:pt>
                <c:pt idx="393">
                  <c:v>34.67</c:v>
                </c:pt>
                <c:pt idx="394">
                  <c:v>34.18</c:v>
                </c:pt>
                <c:pt idx="395">
                  <c:v>34.67</c:v>
                </c:pt>
                <c:pt idx="396">
                  <c:v>34.67</c:v>
                </c:pt>
                <c:pt idx="397">
                  <c:v>34.67</c:v>
                </c:pt>
                <c:pt idx="398">
                  <c:v>34.67</c:v>
                </c:pt>
                <c:pt idx="399">
                  <c:v>35.159999999999997</c:v>
                </c:pt>
                <c:pt idx="400">
                  <c:v>35.159999999999997</c:v>
                </c:pt>
                <c:pt idx="401">
                  <c:v>35.159999999999997</c:v>
                </c:pt>
                <c:pt idx="402">
                  <c:v>34.67</c:v>
                </c:pt>
                <c:pt idx="403">
                  <c:v>34.67</c:v>
                </c:pt>
                <c:pt idx="404">
                  <c:v>34.67</c:v>
                </c:pt>
                <c:pt idx="405">
                  <c:v>34.67</c:v>
                </c:pt>
                <c:pt idx="406">
                  <c:v>34.67</c:v>
                </c:pt>
                <c:pt idx="407">
                  <c:v>35.65</c:v>
                </c:pt>
                <c:pt idx="408">
                  <c:v>35.159999999999997</c:v>
                </c:pt>
                <c:pt idx="409">
                  <c:v>35.159999999999997</c:v>
                </c:pt>
                <c:pt idx="410">
                  <c:v>35.65</c:v>
                </c:pt>
                <c:pt idx="411">
                  <c:v>36.129999999999995</c:v>
                </c:pt>
                <c:pt idx="412">
                  <c:v>35.15</c:v>
                </c:pt>
                <c:pt idx="413">
                  <c:v>35.159999999999997</c:v>
                </c:pt>
                <c:pt idx="414">
                  <c:v>34.67</c:v>
                </c:pt>
                <c:pt idx="415">
                  <c:v>35.159999999999997</c:v>
                </c:pt>
                <c:pt idx="416">
                  <c:v>34.18</c:v>
                </c:pt>
                <c:pt idx="417">
                  <c:v>34.659999999999997</c:v>
                </c:pt>
                <c:pt idx="418">
                  <c:v>35.15</c:v>
                </c:pt>
                <c:pt idx="419">
                  <c:v>35.159999999999997</c:v>
                </c:pt>
                <c:pt idx="420">
                  <c:v>35.15</c:v>
                </c:pt>
                <c:pt idx="421">
                  <c:v>34.179999999999993</c:v>
                </c:pt>
                <c:pt idx="422">
                  <c:v>35.64</c:v>
                </c:pt>
                <c:pt idx="423">
                  <c:v>35.15</c:v>
                </c:pt>
                <c:pt idx="424">
                  <c:v>35.15</c:v>
                </c:pt>
                <c:pt idx="425">
                  <c:v>34.659999999999997</c:v>
                </c:pt>
                <c:pt idx="426">
                  <c:v>34.659999999999997</c:v>
                </c:pt>
                <c:pt idx="427">
                  <c:v>35.64</c:v>
                </c:pt>
                <c:pt idx="428">
                  <c:v>35.15</c:v>
                </c:pt>
                <c:pt idx="429">
                  <c:v>35.15</c:v>
                </c:pt>
                <c:pt idx="430">
                  <c:v>35.15</c:v>
                </c:pt>
                <c:pt idx="431">
                  <c:v>35.15</c:v>
                </c:pt>
                <c:pt idx="432">
                  <c:v>35.15</c:v>
                </c:pt>
                <c:pt idx="433">
                  <c:v>35.15</c:v>
                </c:pt>
                <c:pt idx="434">
                  <c:v>35.15</c:v>
                </c:pt>
                <c:pt idx="435">
                  <c:v>35.15</c:v>
                </c:pt>
                <c:pt idx="436">
                  <c:v>34.18</c:v>
                </c:pt>
                <c:pt idx="437">
                  <c:v>34.18</c:v>
                </c:pt>
                <c:pt idx="438">
                  <c:v>35.15</c:v>
                </c:pt>
                <c:pt idx="439">
                  <c:v>35.64</c:v>
                </c:pt>
                <c:pt idx="440">
                  <c:v>35.64</c:v>
                </c:pt>
                <c:pt idx="441">
                  <c:v>35.15</c:v>
                </c:pt>
                <c:pt idx="442">
                  <c:v>34.67</c:v>
                </c:pt>
                <c:pt idx="443">
                  <c:v>35.159999999999997</c:v>
                </c:pt>
                <c:pt idx="444">
                  <c:v>35.64</c:v>
                </c:pt>
                <c:pt idx="445">
                  <c:v>35.159999999999997</c:v>
                </c:pt>
                <c:pt idx="446">
                  <c:v>35.159999999999997</c:v>
                </c:pt>
                <c:pt idx="447">
                  <c:v>35.159999999999997</c:v>
                </c:pt>
                <c:pt idx="448">
                  <c:v>35.159999999999997</c:v>
                </c:pt>
                <c:pt idx="449">
                  <c:v>35.650000000000006</c:v>
                </c:pt>
                <c:pt idx="450">
                  <c:v>35.650000000000006</c:v>
                </c:pt>
                <c:pt idx="451">
                  <c:v>35.650000000000006</c:v>
                </c:pt>
                <c:pt idx="452">
                  <c:v>35.160000000000004</c:v>
                </c:pt>
                <c:pt idx="453">
                  <c:v>35.160000000000004</c:v>
                </c:pt>
                <c:pt idx="454">
                  <c:v>35.650000000000006</c:v>
                </c:pt>
                <c:pt idx="455">
                  <c:v>35.650000000000006</c:v>
                </c:pt>
                <c:pt idx="456">
                  <c:v>35.160000000000004</c:v>
                </c:pt>
                <c:pt idx="457">
                  <c:v>35.160000000000004</c:v>
                </c:pt>
                <c:pt idx="458">
                  <c:v>35.160000000000004</c:v>
                </c:pt>
                <c:pt idx="459">
                  <c:v>35.650000000000006</c:v>
                </c:pt>
                <c:pt idx="460">
                  <c:v>35.160000000000004</c:v>
                </c:pt>
                <c:pt idx="461">
                  <c:v>35.160000000000004</c:v>
                </c:pt>
                <c:pt idx="462">
                  <c:v>35.160000000000004</c:v>
                </c:pt>
                <c:pt idx="463">
                  <c:v>34.67</c:v>
                </c:pt>
                <c:pt idx="464">
                  <c:v>34.67</c:v>
                </c:pt>
                <c:pt idx="465">
                  <c:v>35.160000000000004</c:v>
                </c:pt>
                <c:pt idx="466">
                  <c:v>35.160000000000004</c:v>
                </c:pt>
                <c:pt idx="467">
                  <c:v>35.160000000000004</c:v>
                </c:pt>
                <c:pt idx="468">
                  <c:v>35.65</c:v>
                </c:pt>
                <c:pt idx="469">
                  <c:v>35.159999999999997</c:v>
                </c:pt>
                <c:pt idx="470">
                  <c:v>35.160000000000004</c:v>
                </c:pt>
                <c:pt idx="471">
                  <c:v>35.160000000000004</c:v>
                </c:pt>
                <c:pt idx="472">
                  <c:v>35.65</c:v>
                </c:pt>
                <c:pt idx="473">
                  <c:v>35.65</c:v>
                </c:pt>
                <c:pt idx="474">
                  <c:v>35.65</c:v>
                </c:pt>
                <c:pt idx="475">
                  <c:v>35.65</c:v>
                </c:pt>
                <c:pt idx="476">
                  <c:v>35.65</c:v>
                </c:pt>
                <c:pt idx="477">
                  <c:v>35.159999999999997</c:v>
                </c:pt>
                <c:pt idx="478">
                  <c:v>35.159999999999997</c:v>
                </c:pt>
                <c:pt idx="479">
                  <c:v>35.159999999999997</c:v>
                </c:pt>
                <c:pt idx="480">
                  <c:v>35.65</c:v>
                </c:pt>
                <c:pt idx="481">
                  <c:v>35.159999999999997</c:v>
                </c:pt>
                <c:pt idx="482">
                  <c:v>35.159999999999997</c:v>
                </c:pt>
                <c:pt idx="483">
                  <c:v>35.64</c:v>
                </c:pt>
                <c:pt idx="484">
                  <c:v>35.150000000000006</c:v>
                </c:pt>
                <c:pt idx="485">
                  <c:v>35.159999999999997</c:v>
                </c:pt>
                <c:pt idx="486">
                  <c:v>36.129999999999995</c:v>
                </c:pt>
                <c:pt idx="487">
                  <c:v>35.150000000000006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6811936"/>
        <c:axId val="696820640"/>
      </c:scatterChart>
      <c:valAx>
        <c:axId val="696811936"/>
        <c:scaling>
          <c:orientation val="minMax"/>
          <c:max val="2500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96820640"/>
        <c:crosses val="autoZero"/>
        <c:crossBetween val="midCat"/>
      </c:valAx>
      <c:valAx>
        <c:axId val="696820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Temperature (°C)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968119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Temperatures</a:t>
            </a:r>
            <a:r>
              <a:rPr lang="lv-LV" dirty="0" smtClean="0"/>
              <a:t>. </a:t>
            </a:r>
            <a:r>
              <a:rPr lang="lv-LV" dirty="0"/>
              <a:t>Steel vs </a:t>
            </a:r>
            <a:r>
              <a:rPr lang="lv-LV" dirty="0" smtClean="0"/>
              <a:t>Steel</a:t>
            </a:r>
            <a:r>
              <a:rPr lang="en-US" dirty="0" smtClean="0"/>
              <a:t> run</a:t>
            </a:r>
            <a:r>
              <a:rPr lang="lv-LV" dirty="0" smtClean="0"/>
              <a:t>.</a:t>
            </a:r>
            <a:endParaRPr lang="en-US" dirty="0"/>
          </a:p>
        </c:rich>
      </c:tx>
      <c:layout>
        <c:manualLayout>
          <c:xMode val="edge"/>
          <c:yMode val="edge"/>
          <c:x val="0.21250617277251094"/>
          <c:y val="4.78808508311461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209434709703327"/>
          <c:y val="0.14781250000000001"/>
          <c:w val="0.82495590876777891"/>
          <c:h val="0.60720773184601928"/>
        </c:manualLayout>
      </c:layout>
      <c:scatterChart>
        <c:scatterStyle val="lineMarker"/>
        <c:varyColors val="0"/>
        <c:ser>
          <c:idx val="0"/>
          <c:order val="0"/>
          <c:tx>
            <c:strRef>
              <c:f>'Simple Data'!$B$1</c:f>
              <c:strCache>
                <c:ptCount val="1"/>
                <c:pt idx="0">
                  <c:v> TempHot</c:v>
                </c:pt>
              </c:strCache>
            </c:strRef>
          </c:tx>
          <c:spPr>
            <a:ln w="25400" cap="rnd">
              <a:noFill/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'Simple Data'!$A$2:$A$398</c:f>
              <c:numCache>
                <c:formatCode>General</c:formatCode>
                <c:ptCount val="3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  <c:pt idx="118">
                  <c:v>590</c:v>
                </c:pt>
                <c:pt idx="119">
                  <c:v>595</c:v>
                </c:pt>
                <c:pt idx="120">
                  <c:v>600</c:v>
                </c:pt>
                <c:pt idx="121">
                  <c:v>605</c:v>
                </c:pt>
                <c:pt idx="122">
                  <c:v>610</c:v>
                </c:pt>
                <c:pt idx="123">
                  <c:v>615</c:v>
                </c:pt>
                <c:pt idx="124">
                  <c:v>620</c:v>
                </c:pt>
                <c:pt idx="125">
                  <c:v>625</c:v>
                </c:pt>
                <c:pt idx="126">
                  <c:v>630</c:v>
                </c:pt>
                <c:pt idx="127">
                  <c:v>635</c:v>
                </c:pt>
                <c:pt idx="128">
                  <c:v>640</c:v>
                </c:pt>
                <c:pt idx="129">
                  <c:v>645</c:v>
                </c:pt>
                <c:pt idx="130">
                  <c:v>650</c:v>
                </c:pt>
                <c:pt idx="131">
                  <c:v>655</c:v>
                </c:pt>
                <c:pt idx="132">
                  <c:v>660</c:v>
                </c:pt>
                <c:pt idx="133">
                  <c:v>665</c:v>
                </c:pt>
                <c:pt idx="134">
                  <c:v>670</c:v>
                </c:pt>
                <c:pt idx="135">
                  <c:v>675</c:v>
                </c:pt>
                <c:pt idx="136">
                  <c:v>680</c:v>
                </c:pt>
                <c:pt idx="137">
                  <c:v>685</c:v>
                </c:pt>
                <c:pt idx="138">
                  <c:v>690</c:v>
                </c:pt>
                <c:pt idx="139">
                  <c:v>695</c:v>
                </c:pt>
                <c:pt idx="140">
                  <c:v>700</c:v>
                </c:pt>
                <c:pt idx="141">
                  <c:v>705</c:v>
                </c:pt>
                <c:pt idx="142">
                  <c:v>710</c:v>
                </c:pt>
                <c:pt idx="143">
                  <c:v>715</c:v>
                </c:pt>
                <c:pt idx="144">
                  <c:v>720</c:v>
                </c:pt>
                <c:pt idx="145">
                  <c:v>725</c:v>
                </c:pt>
                <c:pt idx="146">
                  <c:v>730</c:v>
                </c:pt>
                <c:pt idx="147">
                  <c:v>735</c:v>
                </c:pt>
                <c:pt idx="148">
                  <c:v>740</c:v>
                </c:pt>
                <c:pt idx="149">
                  <c:v>745</c:v>
                </c:pt>
                <c:pt idx="150">
                  <c:v>751</c:v>
                </c:pt>
                <c:pt idx="151">
                  <c:v>756</c:v>
                </c:pt>
                <c:pt idx="152">
                  <c:v>761</c:v>
                </c:pt>
                <c:pt idx="153">
                  <c:v>766</c:v>
                </c:pt>
                <c:pt idx="154">
                  <c:v>771</c:v>
                </c:pt>
                <c:pt idx="155">
                  <c:v>776</c:v>
                </c:pt>
                <c:pt idx="156">
                  <c:v>781</c:v>
                </c:pt>
                <c:pt idx="157">
                  <c:v>786</c:v>
                </c:pt>
                <c:pt idx="158">
                  <c:v>791</c:v>
                </c:pt>
                <c:pt idx="159">
                  <c:v>796</c:v>
                </c:pt>
                <c:pt idx="160">
                  <c:v>801</c:v>
                </c:pt>
                <c:pt idx="161">
                  <c:v>806</c:v>
                </c:pt>
                <c:pt idx="162">
                  <c:v>811</c:v>
                </c:pt>
                <c:pt idx="163">
                  <c:v>816</c:v>
                </c:pt>
                <c:pt idx="164">
                  <c:v>821</c:v>
                </c:pt>
                <c:pt idx="165">
                  <c:v>826</c:v>
                </c:pt>
                <c:pt idx="166">
                  <c:v>831</c:v>
                </c:pt>
                <c:pt idx="167">
                  <c:v>836</c:v>
                </c:pt>
                <c:pt idx="168">
                  <c:v>841</c:v>
                </c:pt>
                <c:pt idx="169">
                  <c:v>846</c:v>
                </c:pt>
                <c:pt idx="170">
                  <c:v>851</c:v>
                </c:pt>
                <c:pt idx="171">
                  <c:v>856</c:v>
                </c:pt>
                <c:pt idx="172">
                  <c:v>861</c:v>
                </c:pt>
                <c:pt idx="173">
                  <c:v>866</c:v>
                </c:pt>
                <c:pt idx="174">
                  <c:v>871</c:v>
                </c:pt>
                <c:pt idx="175">
                  <c:v>876</c:v>
                </c:pt>
                <c:pt idx="176">
                  <c:v>881</c:v>
                </c:pt>
                <c:pt idx="177">
                  <c:v>886</c:v>
                </c:pt>
                <c:pt idx="178">
                  <c:v>891</c:v>
                </c:pt>
                <c:pt idx="179">
                  <c:v>896</c:v>
                </c:pt>
                <c:pt idx="180">
                  <c:v>901</c:v>
                </c:pt>
                <c:pt idx="181">
                  <c:v>906</c:v>
                </c:pt>
                <c:pt idx="182">
                  <c:v>911</c:v>
                </c:pt>
                <c:pt idx="183">
                  <c:v>916</c:v>
                </c:pt>
                <c:pt idx="184">
                  <c:v>921</c:v>
                </c:pt>
                <c:pt idx="185">
                  <c:v>926</c:v>
                </c:pt>
                <c:pt idx="186">
                  <c:v>931</c:v>
                </c:pt>
                <c:pt idx="187">
                  <c:v>936</c:v>
                </c:pt>
                <c:pt idx="188">
                  <c:v>941</c:v>
                </c:pt>
                <c:pt idx="189">
                  <c:v>946</c:v>
                </c:pt>
                <c:pt idx="190">
                  <c:v>951</c:v>
                </c:pt>
                <c:pt idx="191">
                  <c:v>956</c:v>
                </c:pt>
                <c:pt idx="192">
                  <c:v>961</c:v>
                </c:pt>
                <c:pt idx="193">
                  <c:v>966</c:v>
                </c:pt>
                <c:pt idx="194">
                  <c:v>971</c:v>
                </c:pt>
                <c:pt idx="195">
                  <c:v>976</c:v>
                </c:pt>
                <c:pt idx="196">
                  <c:v>981</c:v>
                </c:pt>
                <c:pt idx="197">
                  <c:v>986</c:v>
                </c:pt>
                <c:pt idx="198">
                  <c:v>991</c:v>
                </c:pt>
                <c:pt idx="199">
                  <c:v>996</c:v>
                </c:pt>
                <c:pt idx="200">
                  <c:v>1001</c:v>
                </c:pt>
                <c:pt idx="201">
                  <c:v>1006</c:v>
                </c:pt>
                <c:pt idx="202">
                  <c:v>1011</c:v>
                </c:pt>
                <c:pt idx="203">
                  <c:v>1016</c:v>
                </c:pt>
                <c:pt idx="204">
                  <c:v>1021</c:v>
                </c:pt>
                <c:pt idx="205">
                  <c:v>1026</c:v>
                </c:pt>
                <c:pt idx="206">
                  <c:v>1031</c:v>
                </c:pt>
                <c:pt idx="207">
                  <c:v>1036</c:v>
                </c:pt>
                <c:pt idx="208">
                  <c:v>1041</c:v>
                </c:pt>
                <c:pt idx="209">
                  <c:v>1046</c:v>
                </c:pt>
                <c:pt idx="210">
                  <c:v>1051</c:v>
                </c:pt>
                <c:pt idx="211">
                  <c:v>1056</c:v>
                </c:pt>
                <c:pt idx="212">
                  <c:v>1061</c:v>
                </c:pt>
                <c:pt idx="213">
                  <c:v>1066</c:v>
                </c:pt>
                <c:pt idx="214">
                  <c:v>1071</c:v>
                </c:pt>
                <c:pt idx="215">
                  <c:v>1076</c:v>
                </c:pt>
                <c:pt idx="216">
                  <c:v>1081</c:v>
                </c:pt>
                <c:pt idx="217">
                  <c:v>1086</c:v>
                </c:pt>
                <c:pt idx="218">
                  <c:v>1091</c:v>
                </c:pt>
                <c:pt idx="219">
                  <c:v>1096</c:v>
                </c:pt>
                <c:pt idx="220">
                  <c:v>1101</c:v>
                </c:pt>
                <c:pt idx="221">
                  <c:v>1106</c:v>
                </c:pt>
                <c:pt idx="222">
                  <c:v>1111</c:v>
                </c:pt>
                <c:pt idx="223">
                  <c:v>1116</c:v>
                </c:pt>
                <c:pt idx="224">
                  <c:v>1121</c:v>
                </c:pt>
                <c:pt idx="225">
                  <c:v>1126</c:v>
                </c:pt>
                <c:pt idx="226">
                  <c:v>1131</c:v>
                </c:pt>
                <c:pt idx="227">
                  <c:v>1136</c:v>
                </c:pt>
                <c:pt idx="228">
                  <c:v>1141</c:v>
                </c:pt>
                <c:pt idx="229">
                  <c:v>1146</c:v>
                </c:pt>
                <c:pt idx="230">
                  <c:v>1151</c:v>
                </c:pt>
                <c:pt idx="231">
                  <c:v>1156</c:v>
                </c:pt>
                <c:pt idx="232">
                  <c:v>1161</c:v>
                </c:pt>
                <c:pt idx="233">
                  <c:v>1166</c:v>
                </c:pt>
                <c:pt idx="234">
                  <c:v>1171</c:v>
                </c:pt>
                <c:pt idx="235">
                  <c:v>1176</c:v>
                </c:pt>
                <c:pt idx="236">
                  <c:v>1181</c:v>
                </c:pt>
                <c:pt idx="237">
                  <c:v>1186</c:v>
                </c:pt>
                <c:pt idx="238">
                  <c:v>1191</c:v>
                </c:pt>
                <c:pt idx="239">
                  <c:v>1196</c:v>
                </c:pt>
                <c:pt idx="240">
                  <c:v>1201</c:v>
                </c:pt>
                <c:pt idx="241">
                  <c:v>1206</c:v>
                </c:pt>
                <c:pt idx="242">
                  <c:v>1211</c:v>
                </c:pt>
                <c:pt idx="243">
                  <c:v>1216</c:v>
                </c:pt>
                <c:pt idx="244">
                  <c:v>1221</c:v>
                </c:pt>
                <c:pt idx="245">
                  <c:v>1226</c:v>
                </c:pt>
                <c:pt idx="246">
                  <c:v>1231</c:v>
                </c:pt>
                <c:pt idx="247">
                  <c:v>1236</c:v>
                </c:pt>
                <c:pt idx="248">
                  <c:v>1241</c:v>
                </c:pt>
                <c:pt idx="249">
                  <c:v>1246</c:v>
                </c:pt>
                <c:pt idx="250">
                  <c:v>1251</c:v>
                </c:pt>
                <c:pt idx="251">
                  <c:v>1256</c:v>
                </c:pt>
                <c:pt idx="252">
                  <c:v>1261</c:v>
                </c:pt>
                <c:pt idx="253">
                  <c:v>1266</c:v>
                </c:pt>
                <c:pt idx="254">
                  <c:v>1271</c:v>
                </c:pt>
                <c:pt idx="255">
                  <c:v>1276</c:v>
                </c:pt>
                <c:pt idx="256">
                  <c:v>1281</c:v>
                </c:pt>
                <c:pt idx="257">
                  <c:v>1286</c:v>
                </c:pt>
                <c:pt idx="258">
                  <c:v>1291</c:v>
                </c:pt>
                <c:pt idx="259">
                  <c:v>1296</c:v>
                </c:pt>
                <c:pt idx="260">
                  <c:v>1301</c:v>
                </c:pt>
                <c:pt idx="261">
                  <c:v>1306</c:v>
                </c:pt>
                <c:pt idx="262">
                  <c:v>1311</c:v>
                </c:pt>
                <c:pt idx="263">
                  <c:v>1316</c:v>
                </c:pt>
                <c:pt idx="264">
                  <c:v>1321</c:v>
                </c:pt>
                <c:pt idx="265">
                  <c:v>1326</c:v>
                </c:pt>
                <c:pt idx="266">
                  <c:v>1331</c:v>
                </c:pt>
                <c:pt idx="267">
                  <c:v>1336</c:v>
                </c:pt>
                <c:pt idx="268">
                  <c:v>1341</c:v>
                </c:pt>
                <c:pt idx="269">
                  <c:v>1346</c:v>
                </c:pt>
                <c:pt idx="270">
                  <c:v>1351</c:v>
                </c:pt>
                <c:pt idx="271">
                  <c:v>1356</c:v>
                </c:pt>
                <c:pt idx="272">
                  <c:v>1361</c:v>
                </c:pt>
                <c:pt idx="273">
                  <c:v>1366</c:v>
                </c:pt>
                <c:pt idx="274">
                  <c:v>1371</c:v>
                </c:pt>
                <c:pt idx="275">
                  <c:v>1376</c:v>
                </c:pt>
                <c:pt idx="276">
                  <c:v>1381</c:v>
                </c:pt>
                <c:pt idx="277">
                  <c:v>1386</c:v>
                </c:pt>
                <c:pt idx="278">
                  <c:v>1391</c:v>
                </c:pt>
                <c:pt idx="279">
                  <c:v>1396</c:v>
                </c:pt>
                <c:pt idx="280">
                  <c:v>1401</c:v>
                </c:pt>
                <c:pt idx="281">
                  <c:v>1406</c:v>
                </c:pt>
                <c:pt idx="282">
                  <c:v>1411</c:v>
                </c:pt>
                <c:pt idx="283">
                  <c:v>1416</c:v>
                </c:pt>
                <c:pt idx="284">
                  <c:v>1421</c:v>
                </c:pt>
                <c:pt idx="285">
                  <c:v>1426</c:v>
                </c:pt>
                <c:pt idx="286">
                  <c:v>1431</c:v>
                </c:pt>
                <c:pt idx="287">
                  <c:v>1436</c:v>
                </c:pt>
                <c:pt idx="288">
                  <c:v>1441</c:v>
                </c:pt>
                <c:pt idx="289">
                  <c:v>1446</c:v>
                </c:pt>
                <c:pt idx="290">
                  <c:v>1451</c:v>
                </c:pt>
                <c:pt idx="291">
                  <c:v>1456</c:v>
                </c:pt>
                <c:pt idx="292">
                  <c:v>1461</c:v>
                </c:pt>
                <c:pt idx="293">
                  <c:v>1466</c:v>
                </c:pt>
                <c:pt idx="294">
                  <c:v>1471</c:v>
                </c:pt>
                <c:pt idx="295">
                  <c:v>1476</c:v>
                </c:pt>
                <c:pt idx="296">
                  <c:v>1481</c:v>
                </c:pt>
                <c:pt idx="297">
                  <c:v>1486</c:v>
                </c:pt>
                <c:pt idx="298">
                  <c:v>1491</c:v>
                </c:pt>
                <c:pt idx="299">
                  <c:v>1496</c:v>
                </c:pt>
                <c:pt idx="300">
                  <c:v>1501</c:v>
                </c:pt>
                <c:pt idx="301">
                  <c:v>1506</c:v>
                </c:pt>
                <c:pt idx="302">
                  <c:v>1511</c:v>
                </c:pt>
                <c:pt idx="303">
                  <c:v>1516</c:v>
                </c:pt>
                <c:pt idx="304">
                  <c:v>1521</c:v>
                </c:pt>
                <c:pt idx="305">
                  <c:v>1526</c:v>
                </c:pt>
                <c:pt idx="306">
                  <c:v>1531</c:v>
                </c:pt>
                <c:pt idx="307">
                  <c:v>1536</c:v>
                </c:pt>
                <c:pt idx="308">
                  <c:v>1541</c:v>
                </c:pt>
                <c:pt idx="309">
                  <c:v>1546</c:v>
                </c:pt>
                <c:pt idx="310">
                  <c:v>1551</c:v>
                </c:pt>
                <c:pt idx="311">
                  <c:v>1557</c:v>
                </c:pt>
                <c:pt idx="312">
                  <c:v>1562</c:v>
                </c:pt>
                <c:pt idx="313">
                  <c:v>1567</c:v>
                </c:pt>
                <c:pt idx="314">
                  <c:v>1572</c:v>
                </c:pt>
                <c:pt idx="315">
                  <c:v>1577</c:v>
                </c:pt>
                <c:pt idx="316">
                  <c:v>1582</c:v>
                </c:pt>
                <c:pt idx="317">
                  <c:v>1587</c:v>
                </c:pt>
                <c:pt idx="318">
                  <c:v>1592</c:v>
                </c:pt>
                <c:pt idx="319">
                  <c:v>1597</c:v>
                </c:pt>
                <c:pt idx="320">
                  <c:v>1602</c:v>
                </c:pt>
                <c:pt idx="321">
                  <c:v>1607</c:v>
                </c:pt>
                <c:pt idx="322">
                  <c:v>1612</c:v>
                </c:pt>
                <c:pt idx="323">
                  <c:v>1617</c:v>
                </c:pt>
                <c:pt idx="324">
                  <c:v>1622</c:v>
                </c:pt>
                <c:pt idx="325">
                  <c:v>1627</c:v>
                </c:pt>
                <c:pt idx="326">
                  <c:v>1632</c:v>
                </c:pt>
                <c:pt idx="327">
                  <c:v>1637</c:v>
                </c:pt>
                <c:pt idx="328">
                  <c:v>1642</c:v>
                </c:pt>
                <c:pt idx="329">
                  <c:v>1647</c:v>
                </c:pt>
                <c:pt idx="330">
                  <c:v>1652</c:v>
                </c:pt>
                <c:pt idx="331">
                  <c:v>1657</c:v>
                </c:pt>
                <c:pt idx="332">
                  <c:v>1662</c:v>
                </c:pt>
                <c:pt idx="333">
                  <c:v>1667</c:v>
                </c:pt>
                <c:pt idx="334">
                  <c:v>1672</c:v>
                </c:pt>
                <c:pt idx="335">
                  <c:v>1677</c:v>
                </c:pt>
                <c:pt idx="336">
                  <c:v>1682</c:v>
                </c:pt>
                <c:pt idx="337">
                  <c:v>1687</c:v>
                </c:pt>
                <c:pt idx="338">
                  <c:v>1692</c:v>
                </c:pt>
                <c:pt idx="339">
                  <c:v>1697</c:v>
                </c:pt>
                <c:pt idx="340">
                  <c:v>1702</c:v>
                </c:pt>
                <c:pt idx="341">
                  <c:v>1707</c:v>
                </c:pt>
                <c:pt idx="342">
                  <c:v>1712</c:v>
                </c:pt>
                <c:pt idx="343">
                  <c:v>1717</c:v>
                </c:pt>
                <c:pt idx="344">
                  <c:v>1722</c:v>
                </c:pt>
                <c:pt idx="345">
                  <c:v>1727</c:v>
                </c:pt>
                <c:pt idx="346">
                  <c:v>1732</c:v>
                </c:pt>
                <c:pt idx="347">
                  <c:v>1737</c:v>
                </c:pt>
                <c:pt idx="348">
                  <c:v>1742</c:v>
                </c:pt>
                <c:pt idx="349">
                  <c:v>1747</c:v>
                </c:pt>
                <c:pt idx="350">
                  <c:v>1752</c:v>
                </c:pt>
                <c:pt idx="351">
                  <c:v>1757</c:v>
                </c:pt>
                <c:pt idx="352">
                  <c:v>1762</c:v>
                </c:pt>
                <c:pt idx="353">
                  <c:v>1767</c:v>
                </c:pt>
                <c:pt idx="354">
                  <c:v>1772</c:v>
                </c:pt>
                <c:pt idx="355">
                  <c:v>1777</c:v>
                </c:pt>
                <c:pt idx="356">
                  <c:v>1782</c:v>
                </c:pt>
                <c:pt idx="357">
                  <c:v>1787</c:v>
                </c:pt>
                <c:pt idx="358">
                  <c:v>1792</c:v>
                </c:pt>
                <c:pt idx="359">
                  <c:v>1797</c:v>
                </c:pt>
                <c:pt idx="360">
                  <c:v>1802</c:v>
                </c:pt>
                <c:pt idx="361">
                  <c:v>1807</c:v>
                </c:pt>
                <c:pt idx="362">
                  <c:v>1812</c:v>
                </c:pt>
                <c:pt idx="363">
                  <c:v>1817</c:v>
                </c:pt>
                <c:pt idx="364">
                  <c:v>1822</c:v>
                </c:pt>
                <c:pt idx="365">
                  <c:v>1827</c:v>
                </c:pt>
                <c:pt idx="366">
                  <c:v>1832</c:v>
                </c:pt>
                <c:pt idx="367">
                  <c:v>1837</c:v>
                </c:pt>
                <c:pt idx="368">
                  <c:v>1842</c:v>
                </c:pt>
                <c:pt idx="369">
                  <c:v>1847</c:v>
                </c:pt>
                <c:pt idx="370">
                  <c:v>1852</c:v>
                </c:pt>
                <c:pt idx="371">
                  <c:v>1857</c:v>
                </c:pt>
                <c:pt idx="372">
                  <c:v>1862</c:v>
                </c:pt>
                <c:pt idx="373">
                  <c:v>1867</c:v>
                </c:pt>
                <c:pt idx="374">
                  <c:v>1872</c:v>
                </c:pt>
                <c:pt idx="375">
                  <c:v>1877</c:v>
                </c:pt>
                <c:pt idx="376">
                  <c:v>1882</c:v>
                </c:pt>
                <c:pt idx="377">
                  <c:v>1887</c:v>
                </c:pt>
                <c:pt idx="378">
                  <c:v>1892</c:v>
                </c:pt>
                <c:pt idx="379">
                  <c:v>1897</c:v>
                </c:pt>
                <c:pt idx="380">
                  <c:v>1902</c:v>
                </c:pt>
                <c:pt idx="381">
                  <c:v>1907</c:v>
                </c:pt>
                <c:pt idx="382">
                  <c:v>1912</c:v>
                </c:pt>
                <c:pt idx="383">
                  <c:v>1917</c:v>
                </c:pt>
                <c:pt idx="384">
                  <c:v>1922</c:v>
                </c:pt>
                <c:pt idx="385">
                  <c:v>1927</c:v>
                </c:pt>
                <c:pt idx="386">
                  <c:v>1932</c:v>
                </c:pt>
                <c:pt idx="387">
                  <c:v>1937</c:v>
                </c:pt>
                <c:pt idx="388">
                  <c:v>1942</c:v>
                </c:pt>
                <c:pt idx="389">
                  <c:v>1947</c:v>
                </c:pt>
                <c:pt idx="390">
                  <c:v>1952</c:v>
                </c:pt>
                <c:pt idx="391">
                  <c:v>1957</c:v>
                </c:pt>
                <c:pt idx="392">
                  <c:v>1962</c:v>
                </c:pt>
                <c:pt idx="393">
                  <c:v>1967</c:v>
                </c:pt>
                <c:pt idx="394">
                  <c:v>1972</c:v>
                </c:pt>
                <c:pt idx="395">
                  <c:v>1977</c:v>
                </c:pt>
                <c:pt idx="396">
                  <c:v>1982</c:v>
                </c:pt>
              </c:numCache>
            </c:numRef>
          </c:xVal>
          <c:yVal>
            <c:numRef>
              <c:f>'Simple Data'!$B$2:$B$398</c:f>
              <c:numCache>
                <c:formatCode>General</c:formatCode>
                <c:ptCount val="397"/>
                <c:pt idx="0">
                  <c:v>23.24</c:v>
                </c:pt>
                <c:pt idx="1">
                  <c:v>23.73</c:v>
                </c:pt>
                <c:pt idx="2">
                  <c:v>23.24</c:v>
                </c:pt>
                <c:pt idx="3">
                  <c:v>23.24</c:v>
                </c:pt>
                <c:pt idx="4">
                  <c:v>23.73</c:v>
                </c:pt>
                <c:pt idx="5">
                  <c:v>23.73</c:v>
                </c:pt>
                <c:pt idx="6">
                  <c:v>23.24</c:v>
                </c:pt>
                <c:pt idx="7">
                  <c:v>23.73</c:v>
                </c:pt>
                <c:pt idx="8">
                  <c:v>23.73</c:v>
                </c:pt>
                <c:pt idx="9">
                  <c:v>24.22</c:v>
                </c:pt>
                <c:pt idx="10">
                  <c:v>23.73</c:v>
                </c:pt>
                <c:pt idx="11">
                  <c:v>23.73</c:v>
                </c:pt>
                <c:pt idx="12">
                  <c:v>24.22</c:v>
                </c:pt>
                <c:pt idx="13">
                  <c:v>24.22</c:v>
                </c:pt>
                <c:pt idx="14">
                  <c:v>24.22</c:v>
                </c:pt>
                <c:pt idx="15">
                  <c:v>23.73</c:v>
                </c:pt>
                <c:pt idx="16">
                  <c:v>23.73</c:v>
                </c:pt>
                <c:pt idx="17">
                  <c:v>24.22</c:v>
                </c:pt>
                <c:pt idx="18">
                  <c:v>24.22</c:v>
                </c:pt>
                <c:pt idx="19">
                  <c:v>23.73</c:v>
                </c:pt>
                <c:pt idx="20">
                  <c:v>24.22</c:v>
                </c:pt>
                <c:pt idx="21">
                  <c:v>24.71</c:v>
                </c:pt>
                <c:pt idx="22">
                  <c:v>24.22</c:v>
                </c:pt>
                <c:pt idx="23">
                  <c:v>24.71</c:v>
                </c:pt>
                <c:pt idx="24">
                  <c:v>23.73</c:v>
                </c:pt>
                <c:pt idx="25">
                  <c:v>24.22</c:v>
                </c:pt>
                <c:pt idx="26">
                  <c:v>24.71</c:v>
                </c:pt>
                <c:pt idx="27">
                  <c:v>24.22</c:v>
                </c:pt>
                <c:pt idx="28">
                  <c:v>24.22</c:v>
                </c:pt>
                <c:pt idx="29">
                  <c:v>24.22</c:v>
                </c:pt>
                <c:pt idx="30">
                  <c:v>24.71</c:v>
                </c:pt>
                <c:pt idx="31">
                  <c:v>24.22</c:v>
                </c:pt>
                <c:pt idx="32">
                  <c:v>24.71</c:v>
                </c:pt>
                <c:pt idx="33">
                  <c:v>24.71</c:v>
                </c:pt>
                <c:pt idx="34">
                  <c:v>24.71</c:v>
                </c:pt>
                <c:pt idx="35">
                  <c:v>24.71</c:v>
                </c:pt>
                <c:pt idx="36">
                  <c:v>24.71</c:v>
                </c:pt>
                <c:pt idx="37">
                  <c:v>25.2</c:v>
                </c:pt>
                <c:pt idx="38">
                  <c:v>24.71</c:v>
                </c:pt>
                <c:pt idx="39">
                  <c:v>24.71</c:v>
                </c:pt>
                <c:pt idx="40">
                  <c:v>24.71</c:v>
                </c:pt>
                <c:pt idx="41">
                  <c:v>24.71</c:v>
                </c:pt>
                <c:pt idx="42">
                  <c:v>25.2</c:v>
                </c:pt>
                <c:pt idx="43">
                  <c:v>25.2</c:v>
                </c:pt>
                <c:pt idx="44">
                  <c:v>24.71</c:v>
                </c:pt>
                <c:pt idx="45">
                  <c:v>24.71</c:v>
                </c:pt>
                <c:pt idx="46">
                  <c:v>25.2</c:v>
                </c:pt>
                <c:pt idx="47">
                  <c:v>25.2</c:v>
                </c:pt>
                <c:pt idx="48">
                  <c:v>25.68</c:v>
                </c:pt>
                <c:pt idx="49">
                  <c:v>25.2</c:v>
                </c:pt>
                <c:pt idx="50">
                  <c:v>25.68</c:v>
                </c:pt>
                <c:pt idx="51">
                  <c:v>25.2</c:v>
                </c:pt>
                <c:pt idx="52">
                  <c:v>25.68</c:v>
                </c:pt>
                <c:pt idx="53">
                  <c:v>25.68</c:v>
                </c:pt>
                <c:pt idx="54">
                  <c:v>25.68</c:v>
                </c:pt>
                <c:pt idx="55">
                  <c:v>25.68</c:v>
                </c:pt>
                <c:pt idx="56">
                  <c:v>25.68</c:v>
                </c:pt>
                <c:pt idx="57">
                  <c:v>25.68</c:v>
                </c:pt>
                <c:pt idx="58">
                  <c:v>26.17</c:v>
                </c:pt>
                <c:pt idx="59">
                  <c:v>26.17</c:v>
                </c:pt>
                <c:pt idx="60">
                  <c:v>26.17</c:v>
                </c:pt>
                <c:pt idx="61">
                  <c:v>26.17</c:v>
                </c:pt>
                <c:pt idx="62">
                  <c:v>26.17</c:v>
                </c:pt>
                <c:pt idx="63">
                  <c:v>26.66</c:v>
                </c:pt>
                <c:pt idx="64">
                  <c:v>26.66</c:v>
                </c:pt>
                <c:pt idx="65">
                  <c:v>27.15</c:v>
                </c:pt>
                <c:pt idx="66">
                  <c:v>27.15</c:v>
                </c:pt>
                <c:pt idx="67">
                  <c:v>27.15</c:v>
                </c:pt>
                <c:pt idx="68">
                  <c:v>27.64</c:v>
                </c:pt>
                <c:pt idx="69">
                  <c:v>28.12</c:v>
                </c:pt>
                <c:pt idx="70">
                  <c:v>28.12</c:v>
                </c:pt>
                <c:pt idx="71">
                  <c:v>28.12</c:v>
                </c:pt>
                <c:pt idx="72">
                  <c:v>28.61</c:v>
                </c:pt>
                <c:pt idx="73">
                  <c:v>28.61</c:v>
                </c:pt>
                <c:pt idx="74">
                  <c:v>29.1</c:v>
                </c:pt>
                <c:pt idx="75">
                  <c:v>29.1</c:v>
                </c:pt>
                <c:pt idx="76">
                  <c:v>29.59</c:v>
                </c:pt>
                <c:pt idx="77">
                  <c:v>29.59</c:v>
                </c:pt>
                <c:pt idx="78">
                  <c:v>30.08</c:v>
                </c:pt>
                <c:pt idx="79">
                  <c:v>30.57</c:v>
                </c:pt>
                <c:pt idx="80">
                  <c:v>31.05</c:v>
                </c:pt>
                <c:pt idx="81">
                  <c:v>30.57</c:v>
                </c:pt>
                <c:pt idx="82">
                  <c:v>31.05</c:v>
                </c:pt>
                <c:pt idx="83">
                  <c:v>31.54</c:v>
                </c:pt>
                <c:pt idx="84">
                  <c:v>31.54</c:v>
                </c:pt>
                <c:pt idx="85">
                  <c:v>32.03</c:v>
                </c:pt>
                <c:pt idx="86">
                  <c:v>32.03</c:v>
                </c:pt>
                <c:pt idx="87">
                  <c:v>32.520000000000003</c:v>
                </c:pt>
                <c:pt idx="88">
                  <c:v>33.01</c:v>
                </c:pt>
                <c:pt idx="89">
                  <c:v>33.5</c:v>
                </c:pt>
                <c:pt idx="90">
                  <c:v>33.5</c:v>
                </c:pt>
                <c:pt idx="91">
                  <c:v>33.5</c:v>
                </c:pt>
                <c:pt idx="92">
                  <c:v>33.979999999999997</c:v>
                </c:pt>
                <c:pt idx="93">
                  <c:v>33.979999999999997</c:v>
                </c:pt>
                <c:pt idx="94">
                  <c:v>34.47</c:v>
                </c:pt>
                <c:pt idx="95">
                  <c:v>34.96</c:v>
                </c:pt>
                <c:pt idx="96">
                  <c:v>34.96</c:v>
                </c:pt>
                <c:pt idx="97">
                  <c:v>34.96</c:v>
                </c:pt>
                <c:pt idx="98">
                  <c:v>35.450000000000003</c:v>
                </c:pt>
                <c:pt idx="99">
                  <c:v>35.450000000000003</c:v>
                </c:pt>
                <c:pt idx="100">
                  <c:v>36.43</c:v>
                </c:pt>
                <c:pt idx="101">
                  <c:v>36.43</c:v>
                </c:pt>
                <c:pt idx="102">
                  <c:v>36.43</c:v>
                </c:pt>
                <c:pt idx="103">
                  <c:v>36.909999999999997</c:v>
                </c:pt>
                <c:pt idx="104">
                  <c:v>36.909999999999997</c:v>
                </c:pt>
                <c:pt idx="105">
                  <c:v>37.4</c:v>
                </c:pt>
                <c:pt idx="106">
                  <c:v>37.4</c:v>
                </c:pt>
                <c:pt idx="107">
                  <c:v>37.89</c:v>
                </c:pt>
                <c:pt idx="108">
                  <c:v>38.380000000000003</c:v>
                </c:pt>
                <c:pt idx="109">
                  <c:v>38.380000000000003</c:v>
                </c:pt>
                <c:pt idx="110">
                  <c:v>38.380000000000003</c:v>
                </c:pt>
                <c:pt idx="111">
                  <c:v>38.869999999999997</c:v>
                </c:pt>
                <c:pt idx="112">
                  <c:v>38.869999999999997</c:v>
                </c:pt>
                <c:pt idx="113">
                  <c:v>38.869999999999997</c:v>
                </c:pt>
                <c:pt idx="114">
                  <c:v>39.36</c:v>
                </c:pt>
                <c:pt idx="115">
                  <c:v>39.840000000000003</c:v>
                </c:pt>
                <c:pt idx="116">
                  <c:v>39.840000000000003</c:v>
                </c:pt>
                <c:pt idx="117">
                  <c:v>39.36</c:v>
                </c:pt>
                <c:pt idx="118">
                  <c:v>40.33</c:v>
                </c:pt>
                <c:pt idx="119">
                  <c:v>40.82</c:v>
                </c:pt>
                <c:pt idx="120">
                  <c:v>40.33</c:v>
                </c:pt>
                <c:pt idx="121">
                  <c:v>40.82</c:v>
                </c:pt>
                <c:pt idx="122">
                  <c:v>40.82</c:v>
                </c:pt>
                <c:pt idx="123">
                  <c:v>40.82</c:v>
                </c:pt>
                <c:pt idx="124">
                  <c:v>41.8</c:v>
                </c:pt>
                <c:pt idx="125">
                  <c:v>41.8</c:v>
                </c:pt>
                <c:pt idx="126">
                  <c:v>41.8</c:v>
                </c:pt>
                <c:pt idx="127">
                  <c:v>41.8</c:v>
                </c:pt>
                <c:pt idx="128">
                  <c:v>41.8</c:v>
                </c:pt>
                <c:pt idx="129">
                  <c:v>41.31</c:v>
                </c:pt>
                <c:pt idx="130">
                  <c:v>42.29</c:v>
                </c:pt>
                <c:pt idx="131">
                  <c:v>41.8</c:v>
                </c:pt>
                <c:pt idx="132">
                  <c:v>42.77</c:v>
                </c:pt>
                <c:pt idx="133">
                  <c:v>42.77</c:v>
                </c:pt>
                <c:pt idx="134">
                  <c:v>42.29</c:v>
                </c:pt>
                <c:pt idx="135">
                  <c:v>42.77</c:v>
                </c:pt>
                <c:pt idx="136">
                  <c:v>42.77</c:v>
                </c:pt>
                <c:pt idx="137">
                  <c:v>42.29</c:v>
                </c:pt>
                <c:pt idx="138">
                  <c:v>42.77</c:v>
                </c:pt>
                <c:pt idx="139">
                  <c:v>42.77</c:v>
                </c:pt>
                <c:pt idx="140">
                  <c:v>42.77</c:v>
                </c:pt>
                <c:pt idx="141">
                  <c:v>42.77</c:v>
                </c:pt>
                <c:pt idx="142">
                  <c:v>42.77</c:v>
                </c:pt>
                <c:pt idx="143">
                  <c:v>43.26</c:v>
                </c:pt>
                <c:pt idx="144">
                  <c:v>42.77</c:v>
                </c:pt>
                <c:pt idx="145">
                  <c:v>42.77</c:v>
                </c:pt>
                <c:pt idx="146">
                  <c:v>43.26</c:v>
                </c:pt>
                <c:pt idx="147">
                  <c:v>43.26</c:v>
                </c:pt>
                <c:pt idx="148">
                  <c:v>43.26</c:v>
                </c:pt>
                <c:pt idx="149">
                  <c:v>43.26</c:v>
                </c:pt>
                <c:pt idx="150">
                  <c:v>43.26</c:v>
                </c:pt>
                <c:pt idx="151">
                  <c:v>43.75</c:v>
                </c:pt>
                <c:pt idx="152">
                  <c:v>43.75</c:v>
                </c:pt>
                <c:pt idx="153">
                  <c:v>43.75</c:v>
                </c:pt>
                <c:pt idx="154">
                  <c:v>43.75</c:v>
                </c:pt>
                <c:pt idx="155">
                  <c:v>43.75</c:v>
                </c:pt>
                <c:pt idx="156">
                  <c:v>43.75</c:v>
                </c:pt>
                <c:pt idx="157">
                  <c:v>43.75</c:v>
                </c:pt>
                <c:pt idx="158">
                  <c:v>43.75</c:v>
                </c:pt>
                <c:pt idx="159">
                  <c:v>44.24</c:v>
                </c:pt>
                <c:pt idx="160">
                  <c:v>44.24</c:v>
                </c:pt>
                <c:pt idx="161">
                  <c:v>44.24</c:v>
                </c:pt>
                <c:pt idx="162">
                  <c:v>43.75</c:v>
                </c:pt>
                <c:pt idx="163">
                  <c:v>43.75</c:v>
                </c:pt>
                <c:pt idx="164">
                  <c:v>43.75</c:v>
                </c:pt>
                <c:pt idx="165">
                  <c:v>43.75</c:v>
                </c:pt>
                <c:pt idx="166">
                  <c:v>44.24</c:v>
                </c:pt>
                <c:pt idx="167">
                  <c:v>44.24</c:v>
                </c:pt>
                <c:pt idx="168">
                  <c:v>44.24</c:v>
                </c:pt>
                <c:pt idx="169">
                  <c:v>44.24</c:v>
                </c:pt>
                <c:pt idx="170">
                  <c:v>44.24</c:v>
                </c:pt>
                <c:pt idx="171">
                  <c:v>44.24</c:v>
                </c:pt>
                <c:pt idx="172">
                  <c:v>44.24</c:v>
                </c:pt>
                <c:pt idx="173">
                  <c:v>44.24</c:v>
                </c:pt>
                <c:pt idx="174">
                  <c:v>44.24</c:v>
                </c:pt>
                <c:pt idx="175">
                  <c:v>44.24</c:v>
                </c:pt>
                <c:pt idx="176">
                  <c:v>44.73</c:v>
                </c:pt>
                <c:pt idx="177">
                  <c:v>44.73</c:v>
                </c:pt>
                <c:pt idx="178">
                  <c:v>44.73</c:v>
                </c:pt>
                <c:pt idx="179">
                  <c:v>44.73</c:v>
                </c:pt>
                <c:pt idx="180">
                  <c:v>44.73</c:v>
                </c:pt>
                <c:pt idx="181">
                  <c:v>44.73</c:v>
                </c:pt>
                <c:pt idx="182">
                  <c:v>44.73</c:v>
                </c:pt>
                <c:pt idx="183">
                  <c:v>44.73</c:v>
                </c:pt>
                <c:pt idx="184">
                  <c:v>44.73</c:v>
                </c:pt>
                <c:pt idx="185">
                  <c:v>45.21</c:v>
                </c:pt>
                <c:pt idx="186">
                  <c:v>44.73</c:v>
                </c:pt>
                <c:pt idx="187">
                  <c:v>45.21</c:v>
                </c:pt>
                <c:pt idx="188">
                  <c:v>45.21</c:v>
                </c:pt>
                <c:pt idx="189">
                  <c:v>45.21</c:v>
                </c:pt>
                <c:pt idx="190">
                  <c:v>44.73</c:v>
                </c:pt>
                <c:pt idx="191">
                  <c:v>45.7</c:v>
                </c:pt>
                <c:pt idx="192">
                  <c:v>45.7</c:v>
                </c:pt>
                <c:pt idx="193">
                  <c:v>45.7</c:v>
                </c:pt>
                <c:pt idx="194">
                  <c:v>45.21</c:v>
                </c:pt>
                <c:pt idx="195">
                  <c:v>45.21</c:v>
                </c:pt>
                <c:pt idx="196">
                  <c:v>45.7</c:v>
                </c:pt>
                <c:pt idx="197">
                  <c:v>45.7</c:v>
                </c:pt>
                <c:pt idx="198">
                  <c:v>45.7</c:v>
                </c:pt>
                <c:pt idx="199">
                  <c:v>45.7</c:v>
                </c:pt>
                <c:pt idx="200">
                  <c:v>46.19</c:v>
                </c:pt>
                <c:pt idx="201">
                  <c:v>45.7</c:v>
                </c:pt>
                <c:pt idx="202">
                  <c:v>45.7</c:v>
                </c:pt>
                <c:pt idx="203">
                  <c:v>45.7</c:v>
                </c:pt>
                <c:pt idx="204">
                  <c:v>45.7</c:v>
                </c:pt>
                <c:pt idx="205">
                  <c:v>45.7</c:v>
                </c:pt>
                <c:pt idx="206">
                  <c:v>46.19</c:v>
                </c:pt>
                <c:pt idx="207">
                  <c:v>46.19</c:v>
                </c:pt>
                <c:pt idx="208">
                  <c:v>45.7</c:v>
                </c:pt>
                <c:pt idx="209">
                  <c:v>46.68</c:v>
                </c:pt>
                <c:pt idx="210">
                  <c:v>46.68</c:v>
                </c:pt>
                <c:pt idx="211">
                  <c:v>46.19</c:v>
                </c:pt>
                <c:pt idx="212">
                  <c:v>46.68</c:v>
                </c:pt>
                <c:pt idx="213">
                  <c:v>46.68</c:v>
                </c:pt>
                <c:pt idx="214">
                  <c:v>46.68</c:v>
                </c:pt>
                <c:pt idx="215">
                  <c:v>46.68</c:v>
                </c:pt>
                <c:pt idx="216">
                  <c:v>46.68</c:v>
                </c:pt>
                <c:pt idx="217">
                  <c:v>47.17</c:v>
                </c:pt>
                <c:pt idx="218">
                  <c:v>47.17</c:v>
                </c:pt>
                <c:pt idx="219">
                  <c:v>47.17</c:v>
                </c:pt>
                <c:pt idx="220">
                  <c:v>47.17</c:v>
                </c:pt>
                <c:pt idx="221">
                  <c:v>47.17</c:v>
                </c:pt>
                <c:pt idx="222">
                  <c:v>47.17</c:v>
                </c:pt>
                <c:pt idx="223">
                  <c:v>47.17</c:v>
                </c:pt>
                <c:pt idx="224">
                  <c:v>47.17</c:v>
                </c:pt>
                <c:pt idx="225">
                  <c:v>47.17</c:v>
                </c:pt>
                <c:pt idx="226">
                  <c:v>47.66</c:v>
                </c:pt>
                <c:pt idx="227">
                  <c:v>47.66</c:v>
                </c:pt>
                <c:pt idx="228">
                  <c:v>47.66</c:v>
                </c:pt>
                <c:pt idx="229">
                  <c:v>47.66</c:v>
                </c:pt>
                <c:pt idx="230">
                  <c:v>48.14</c:v>
                </c:pt>
                <c:pt idx="231">
                  <c:v>48.14</c:v>
                </c:pt>
                <c:pt idx="232">
                  <c:v>48.14</c:v>
                </c:pt>
                <c:pt idx="233">
                  <c:v>48.63</c:v>
                </c:pt>
                <c:pt idx="234">
                  <c:v>48.14</c:v>
                </c:pt>
                <c:pt idx="235">
                  <c:v>48.63</c:v>
                </c:pt>
                <c:pt idx="236">
                  <c:v>48.63</c:v>
                </c:pt>
                <c:pt idx="237">
                  <c:v>48.14</c:v>
                </c:pt>
                <c:pt idx="238">
                  <c:v>48.14</c:v>
                </c:pt>
                <c:pt idx="239">
                  <c:v>48.63</c:v>
                </c:pt>
                <c:pt idx="240">
                  <c:v>48.63</c:v>
                </c:pt>
                <c:pt idx="241">
                  <c:v>48.63</c:v>
                </c:pt>
                <c:pt idx="242">
                  <c:v>48.63</c:v>
                </c:pt>
                <c:pt idx="243">
                  <c:v>48.63</c:v>
                </c:pt>
                <c:pt idx="244">
                  <c:v>48.63</c:v>
                </c:pt>
                <c:pt idx="245">
                  <c:v>49.12</c:v>
                </c:pt>
                <c:pt idx="246">
                  <c:v>48.63</c:v>
                </c:pt>
                <c:pt idx="247">
                  <c:v>49.12</c:v>
                </c:pt>
                <c:pt idx="248">
                  <c:v>49.61</c:v>
                </c:pt>
                <c:pt idx="249">
                  <c:v>49.61</c:v>
                </c:pt>
                <c:pt idx="250">
                  <c:v>49.61</c:v>
                </c:pt>
                <c:pt idx="251">
                  <c:v>49.12</c:v>
                </c:pt>
                <c:pt idx="252">
                  <c:v>49.61</c:v>
                </c:pt>
                <c:pt idx="253">
                  <c:v>49.61</c:v>
                </c:pt>
                <c:pt idx="254">
                  <c:v>50.1</c:v>
                </c:pt>
                <c:pt idx="255">
                  <c:v>49.61</c:v>
                </c:pt>
                <c:pt idx="256">
                  <c:v>50.1</c:v>
                </c:pt>
                <c:pt idx="257">
                  <c:v>50.1</c:v>
                </c:pt>
                <c:pt idx="258">
                  <c:v>50.1</c:v>
                </c:pt>
                <c:pt idx="259">
                  <c:v>50.1</c:v>
                </c:pt>
                <c:pt idx="260">
                  <c:v>50.1</c:v>
                </c:pt>
                <c:pt idx="261">
                  <c:v>50.1</c:v>
                </c:pt>
                <c:pt idx="262">
                  <c:v>50.1</c:v>
                </c:pt>
                <c:pt idx="263">
                  <c:v>50.1</c:v>
                </c:pt>
                <c:pt idx="264">
                  <c:v>50.59</c:v>
                </c:pt>
                <c:pt idx="265">
                  <c:v>50.1</c:v>
                </c:pt>
                <c:pt idx="266">
                  <c:v>50.59</c:v>
                </c:pt>
                <c:pt idx="267">
                  <c:v>50.59</c:v>
                </c:pt>
                <c:pt idx="268">
                  <c:v>50.59</c:v>
                </c:pt>
                <c:pt idx="269">
                  <c:v>51.07</c:v>
                </c:pt>
                <c:pt idx="270">
                  <c:v>50.59</c:v>
                </c:pt>
                <c:pt idx="271">
                  <c:v>50.59</c:v>
                </c:pt>
                <c:pt idx="272">
                  <c:v>51.07</c:v>
                </c:pt>
                <c:pt idx="273">
                  <c:v>50.59</c:v>
                </c:pt>
                <c:pt idx="274">
                  <c:v>51.07</c:v>
                </c:pt>
                <c:pt idx="275">
                  <c:v>51.07</c:v>
                </c:pt>
                <c:pt idx="276">
                  <c:v>51.07</c:v>
                </c:pt>
                <c:pt idx="277">
                  <c:v>51.56</c:v>
                </c:pt>
                <c:pt idx="278">
                  <c:v>51.56</c:v>
                </c:pt>
                <c:pt idx="279">
                  <c:v>51.56</c:v>
                </c:pt>
                <c:pt idx="280">
                  <c:v>52.05</c:v>
                </c:pt>
                <c:pt idx="281">
                  <c:v>52.05</c:v>
                </c:pt>
                <c:pt idx="282">
                  <c:v>52.05</c:v>
                </c:pt>
                <c:pt idx="283">
                  <c:v>52.05</c:v>
                </c:pt>
                <c:pt idx="284">
                  <c:v>52.05</c:v>
                </c:pt>
                <c:pt idx="285">
                  <c:v>52.05</c:v>
                </c:pt>
                <c:pt idx="286">
                  <c:v>52.54</c:v>
                </c:pt>
                <c:pt idx="287">
                  <c:v>52.54</c:v>
                </c:pt>
                <c:pt idx="288">
                  <c:v>52.54</c:v>
                </c:pt>
                <c:pt idx="289">
                  <c:v>53.03</c:v>
                </c:pt>
                <c:pt idx="290">
                  <c:v>52.54</c:v>
                </c:pt>
                <c:pt idx="291">
                  <c:v>52.54</c:v>
                </c:pt>
                <c:pt idx="292">
                  <c:v>52.54</c:v>
                </c:pt>
                <c:pt idx="293">
                  <c:v>52.54</c:v>
                </c:pt>
                <c:pt idx="294">
                  <c:v>53.03</c:v>
                </c:pt>
                <c:pt idx="295">
                  <c:v>53.03</c:v>
                </c:pt>
                <c:pt idx="296">
                  <c:v>53.03</c:v>
                </c:pt>
                <c:pt idx="297">
                  <c:v>53.03</c:v>
                </c:pt>
                <c:pt idx="298">
                  <c:v>53.52</c:v>
                </c:pt>
                <c:pt idx="299">
                  <c:v>53.03</c:v>
                </c:pt>
                <c:pt idx="300">
                  <c:v>53.52</c:v>
                </c:pt>
                <c:pt idx="301">
                  <c:v>54</c:v>
                </c:pt>
                <c:pt idx="302">
                  <c:v>54</c:v>
                </c:pt>
                <c:pt idx="303">
                  <c:v>54.49</c:v>
                </c:pt>
                <c:pt idx="304">
                  <c:v>54.49</c:v>
                </c:pt>
                <c:pt idx="305">
                  <c:v>54.49</c:v>
                </c:pt>
                <c:pt idx="306">
                  <c:v>54</c:v>
                </c:pt>
                <c:pt idx="307">
                  <c:v>54.49</c:v>
                </c:pt>
                <c:pt idx="308">
                  <c:v>54.98</c:v>
                </c:pt>
                <c:pt idx="309">
                  <c:v>54.98</c:v>
                </c:pt>
                <c:pt idx="310">
                  <c:v>54.49</c:v>
                </c:pt>
                <c:pt idx="311">
                  <c:v>54.98</c:v>
                </c:pt>
                <c:pt idx="312">
                  <c:v>54.98</c:v>
                </c:pt>
                <c:pt idx="313">
                  <c:v>55.47</c:v>
                </c:pt>
                <c:pt idx="314">
                  <c:v>55.47</c:v>
                </c:pt>
                <c:pt idx="315">
                  <c:v>55.47</c:v>
                </c:pt>
                <c:pt idx="316">
                  <c:v>55.96</c:v>
                </c:pt>
                <c:pt idx="317">
                  <c:v>55.47</c:v>
                </c:pt>
                <c:pt idx="318">
                  <c:v>55.96</c:v>
                </c:pt>
                <c:pt idx="319">
                  <c:v>55.96</c:v>
                </c:pt>
                <c:pt idx="320">
                  <c:v>56.45</c:v>
                </c:pt>
                <c:pt idx="321">
                  <c:v>56.45</c:v>
                </c:pt>
                <c:pt idx="322">
                  <c:v>56.45</c:v>
                </c:pt>
                <c:pt idx="323">
                  <c:v>56.93</c:v>
                </c:pt>
                <c:pt idx="324">
                  <c:v>57.42</c:v>
                </c:pt>
                <c:pt idx="325">
                  <c:v>56.93</c:v>
                </c:pt>
                <c:pt idx="326">
                  <c:v>57.42</c:v>
                </c:pt>
                <c:pt idx="327">
                  <c:v>57.42</c:v>
                </c:pt>
                <c:pt idx="328">
                  <c:v>57.91</c:v>
                </c:pt>
                <c:pt idx="329">
                  <c:v>57.42</c:v>
                </c:pt>
                <c:pt idx="330">
                  <c:v>58.4</c:v>
                </c:pt>
                <c:pt idx="331">
                  <c:v>57.91</c:v>
                </c:pt>
                <c:pt idx="332">
                  <c:v>57.91</c:v>
                </c:pt>
                <c:pt idx="333">
                  <c:v>58.4</c:v>
                </c:pt>
                <c:pt idx="334">
                  <c:v>58.89</c:v>
                </c:pt>
                <c:pt idx="335">
                  <c:v>58.89</c:v>
                </c:pt>
                <c:pt idx="336">
                  <c:v>59.38</c:v>
                </c:pt>
                <c:pt idx="337">
                  <c:v>59.38</c:v>
                </c:pt>
                <c:pt idx="338">
                  <c:v>59.86</c:v>
                </c:pt>
                <c:pt idx="339">
                  <c:v>59.38</c:v>
                </c:pt>
                <c:pt idx="340">
                  <c:v>59.86</c:v>
                </c:pt>
                <c:pt idx="341">
                  <c:v>59.86</c:v>
                </c:pt>
                <c:pt idx="342">
                  <c:v>59.86</c:v>
                </c:pt>
                <c:pt idx="343">
                  <c:v>60.35</c:v>
                </c:pt>
                <c:pt idx="344">
                  <c:v>60.84</c:v>
                </c:pt>
                <c:pt idx="345">
                  <c:v>61.33</c:v>
                </c:pt>
                <c:pt idx="346">
                  <c:v>61.33</c:v>
                </c:pt>
                <c:pt idx="347">
                  <c:v>61.82</c:v>
                </c:pt>
                <c:pt idx="348">
                  <c:v>61.33</c:v>
                </c:pt>
                <c:pt idx="349">
                  <c:v>61.82</c:v>
                </c:pt>
                <c:pt idx="350">
                  <c:v>61.82</c:v>
                </c:pt>
                <c:pt idx="351">
                  <c:v>62.3</c:v>
                </c:pt>
                <c:pt idx="352">
                  <c:v>62.79</c:v>
                </c:pt>
                <c:pt idx="353">
                  <c:v>63.28</c:v>
                </c:pt>
                <c:pt idx="354">
                  <c:v>63.28</c:v>
                </c:pt>
                <c:pt idx="355">
                  <c:v>63.77</c:v>
                </c:pt>
                <c:pt idx="356">
                  <c:v>63.77</c:v>
                </c:pt>
                <c:pt idx="357">
                  <c:v>64.260000000000005</c:v>
                </c:pt>
                <c:pt idx="358">
                  <c:v>64.260000000000005</c:v>
                </c:pt>
                <c:pt idx="359">
                  <c:v>64.75</c:v>
                </c:pt>
                <c:pt idx="360">
                  <c:v>65.23</c:v>
                </c:pt>
                <c:pt idx="361">
                  <c:v>64.75</c:v>
                </c:pt>
                <c:pt idx="362">
                  <c:v>64.75</c:v>
                </c:pt>
                <c:pt idx="363">
                  <c:v>65.72</c:v>
                </c:pt>
                <c:pt idx="364">
                  <c:v>65.72</c:v>
                </c:pt>
                <c:pt idx="365">
                  <c:v>65.72</c:v>
                </c:pt>
                <c:pt idx="366">
                  <c:v>66.209999999999994</c:v>
                </c:pt>
                <c:pt idx="367">
                  <c:v>66.7</c:v>
                </c:pt>
                <c:pt idx="368">
                  <c:v>66.7</c:v>
                </c:pt>
                <c:pt idx="369">
                  <c:v>67.19</c:v>
                </c:pt>
                <c:pt idx="370">
                  <c:v>67.680000000000007</c:v>
                </c:pt>
                <c:pt idx="371">
                  <c:v>67.680000000000007</c:v>
                </c:pt>
                <c:pt idx="372">
                  <c:v>67.680000000000007</c:v>
                </c:pt>
                <c:pt idx="373">
                  <c:v>68.650000000000006</c:v>
                </c:pt>
                <c:pt idx="374">
                  <c:v>68.16</c:v>
                </c:pt>
                <c:pt idx="375">
                  <c:v>68.16</c:v>
                </c:pt>
                <c:pt idx="376">
                  <c:v>68.650000000000006</c:v>
                </c:pt>
                <c:pt idx="377">
                  <c:v>69.14</c:v>
                </c:pt>
                <c:pt idx="378">
                  <c:v>69.63</c:v>
                </c:pt>
                <c:pt idx="379">
                  <c:v>69.63</c:v>
                </c:pt>
                <c:pt idx="380">
                  <c:v>70.12</c:v>
                </c:pt>
                <c:pt idx="381">
                  <c:v>70.12</c:v>
                </c:pt>
                <c:pt idx="382">
                  <c:v>70.61</c:v>
                </c:pt>
                <c:pt idx="383">
                  <c:v>70.61</c:v>
                </c:pt>
                <c:pt idx="384">
                  <c:v>71.09</c:v>
                </c:pt>
                <c:pt idx="385">
                  <c:v>71.58</c:v>
                </c:pt>
                <c:pt idx="386">
                  <c:v>72.069999999999993</c:v>
                </c:pt>
                <c:pt idx="387">
                  <c:v>72.069999999999993</c:v>
                </c:pt>
                <c:pt idx="388">
                  <c:v>72.069999999999993</c:v>
                </c:pt>
                <c:pt idx="389">
                  <c:v>72.56</c:v>
                </c:pt>
                <c:pt idx="390">
                  <c:v>72.56</c:v>
                </c:pt>
                <c:pt idx="391">
                  <c:v>73.05</c:v>
                </c:pt>
                <c:pt idx="392">
                  <c:v>73.540000000000006</c:v>
                </c:pt>
                <c:pt idx="393">
                  <c:v>73.05</c:v>
                </c:pt>
                <c:pt idx="394">
                  <c:v>73.540000000000006</c:v>
                </c:pt>
                <c:pt idx="395">
                  <c:v>73.540000000000006</c:v>
                </c:pt>
                <c:pt idx="396">
                  <c:v>74.02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'Simple Data'!$C$1</c:f>
              <c:strCache>
                <c:ptCount val="1"/>
                <c:pt idx="0">
                  <c:v> TempCold</c:v>
                </c:pt>
              </c:strCache>
            </c:strRef>
          </c:tx>
          <c:spPr>
            <a:ln w="25400" cap="rnd">
              <a:noFill/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2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'Simple Data'!$A$2:$A$398</c:f>
              <c:numCache>
                <c:formatCode>General</c:formatCode>
                <c:ptCount val="3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  <c:pt idx="118">
                  <c:v>590</c:v>
                </c:pt>
                <c:pt idx="119">
                  <c:v>595</c:v>
                </c:pt>
                <c:pt idx="120">
                  <c:v>600</c:v>
                </c:pt>
                <c:pt idx="121">
                  <c:v>605</c:v>
                </c:pt>
                <c:pt idx="122">
                  <c:v>610</c:v>
                </c:pt>
                <c:pt idx="123">
                  <c:v>615</c:v>
                </c:pt>
                <c:pt idx="124">
                  <c:v>620</c:v>
                </c:pt>
                <c:pt idx="125">
                  <c:v>625</c:v>
                </c:pt>
                <c:pt idx="126">
                  <c:v>630</c:v>
                </c:pt>
                <c:pt idx="127">
                  <c:v>635</c:v>
                </c:pt>
                <c:pt idx="128">
                  <c:v>640</c:v>
                </c:pt>
                <c:pt idx="129">
                  <c:v>645</c:v>
                </c:pt>
                <c:pt idx="130">
                  <c:v>650</c:v>
                </c:pt>
                <c:pt idx="131">
                  <c:v>655</c:v>
                </c:pt>
                <c:pt idx="132">
                  <c:v>660</c:v>
                </c:pt>
                <c:pt idx="133">
                  <c:v>665</c:v>
                </c:pt>
                <c:pt idx="134">
                  <c:v>670</c:v>
                </c:pt>
                <c:pt idx="135">
                  <c:v>675</c:v>
                </c:pt>
                <c:pt idx="136">
                  <c:v>680</c:v>
                </c:pt>
                <c:pt idx="137">
                  <c:v>685</c:v>
                </c:pt>
                <c:pt idx="138">
                  <c:v>690</c:v>
                </c:pt>
                <c:pt idx="139">
                  <c:v>695</c:v>
                </c:pt>
                <c:pt idx="140">
                  <c:v>700</c:v>
                </c:pt>
                <c:pt idx="141">
                  <c:v>705</c:v>
                </c:pt>
                <c:pt idx="142">
                  <c:v>710</c:v>
                </c:pt>
                <c:pt idx="143">
                  <c:v>715</c:v>
                </c:pt>
                <c:pt idx="144">
                  <c:v>720</c:v>
                </c:pt>
                <c:pt idx="145">
                  <c:v>725</c:v>
                </c:pt>
                <c:pt idx="146">
                  <c:v>730</c:v>
                </c:pt>
                <c:pt idx="147">
                  <c:v>735</c:v>
                </c:pt>
                <c:pt idx="148">
                  <c:v>740</c:v>
                </c:pt>
                <c:pt idx="149">
                  <c:v>745</c:v>
                </c:pt>
                <c:pt idx="150">
                  <c:v>751</c:v>
                </c:pt>
                <c:pt idx="151">
                  <c:v>756</c:v>
                </c:pt>
                <c:pt idx="152">
                  <c:v>761</c:v>
                </c:pt>
                <c:pt idx="153">
                  <c:v>766</c:v>
                </c:pt>
                <c:pt idx="154">
                  <c:v>771</c:v>
                </c:pt>
                <c:pt idx="155">
                  <c:v>776</c:v>
                </c:pt>
                <c:pt idx="156">
                  <c:v>781</c:v>
                </c:pt>
                <c:pt idx="157">
                  <c:v>786</c:v>
                </c:pt>
                <c:pt idx="158">
                  <c:v>791</c:v>
                </c:pt>
                <c:pt idx="159">
                  <c:v>796</c:v>
                </c:pt>
                <c:pt idx="160">
                  <c:v>801</c:v>
                </c:pt>
                <c:pt idx="161">
                  <c:v>806</c:v>
                </c:pt>
                <c:pt idx="162">
                  <c:v>811</c:v>
                </c:pt>
                <c:pt idx="163">
                  <c:v>816</c:v>
                </c:pt>
                <c:pt idx="164">
                  <c:v>821</c:v>
                </c:pt>
                <c:pt idx="165">
                  <c:v>826</c:v>
                </c:pt>
                <c:pt idx="166">
                  <c:v>831</c:v>
                </c:pt>
                <c:pt idx="167">
                  <c:v>836</c:v>
                </c:pt>
                <c:pt idx="168">
                  <c:v>841</c:v>
                </c:pt>
                <c:pt idx="169">
                  <c:v>846</c:v>
                </c:pt>
                <c:pt idx="170">
                  <c:v>851</c:v>
                </c:pt>
                <c:pt idx="171">
                  <c:v>856</c:v>
                </c:pt>
                <c:pt idx="172">
                  <c:v>861</c:v>
                </c:pt>
                <c:pt idx="173">
                  <c:v>866</c:v>
                </c:pt>
                <c:pt idx="174">
                  <c:v>871</c:v>
                </c:pt>
                <c:pt idx="175">
                  <c:v>876</c:v>
                </c:pt>
                <c:pt idx="176">
                  <c:v>881</c:v>
                </c:pt>
                <c:pt idx="177">
                  <c:v>886</c:v>
                </c:pt>
                <c:pt idx="178">
                  <c:v>891</c:v>
                </c:pt>
                <c:pt idx="179">
                  <c:v>896</c:v>
                </c:pt>
                <c:pt idx="180">
                  <c:v>901</c:v>
                </c:pt>
                <c:pt idx="181">
                  <c:v>906</c:v>
                </c:pt>
                <c:pt idx="182">
                  <c:v>911</c:v>
                </c:pt>
                <c:pt idx="183">
                  <c:v>916</c:v>
                </c:pt>
                <c:pt idx="184">
                  <c:v>921</c:v>
                </c:pt>
                <c:pt idx="185">
                  <c:v>926</c:v>
                </c:pt>
                <c:pt idx="186">
                  <c:v>931</c:v>
                </c:pt>
                <c:pt idx="187">
                  <c:v>936</c:v>
                </c:pt>
                <c:pt idx="188">
                  <c:v>941</c:v>
                </c:pt>
                <c:pt idx="189">
                  <c:v>946</c:v>
                </c:pt>
                <c:pt idx="190">
                  <c:v>951</c:v>
                </c:pt>
                <c:pt idx="191">
                  <c:v>956</c:v>
                </c:pt>
                <c:pt idx="192">
                  <c:v>961</c:v>
                </c:pt>
                <c:pt idx="193">
                  <c:v>966</c:v>
                </c:pt>
                <c:pt idx="194">
                  <c:v>971</c:v>
                </c:pt>
                <c:pt idx="195">
                  <c:v>976</c:v>
                </c:pt>
                <c:pt idx="196">
                  <c:v>981</c:v>
                </c:pt>
                <c:pt idx="197">
                  <c:v>986</c:v>
                </c:pt>
                <c:pt idx="198">
                  <c:v>991</c:v>
                </c:pt>
                <c:pt idx="199">
                  <c:v>996</c:v>
                </c:pt>
                <c:pt idx="200">
                  <c:v>1001</c:v>
                </c:pt>
                <c:pt idx="201">
                  <c:v>1006</c:v>
                </c:pt>
                <c:pt idx="202">
                  <c:v>1011</c:v>
                </c:pt>
                <c:pt idx="203">
                  <c:v>1016</c:v>
                </c:pt>
                <c:pt idx="204">
                  <c:v>1021</c:v>
                </c:pt>
                <c:pt idx="205">
                  <c:v>1026</c:v>
                </c:pt>
                <c:pt idx="206">
                  <c:v>1031</c:v>
                </c:pt>
                <c:pt idx="207">
                  <c:v>1036</c:v>
                </c:pt>
                <c:pt idx="208">
                  <c:v>1041</c:v>
                </c:pt>
                <c:pt idx="209">
                  <c:v>1046</c:v>
                </c:pt>
                <c:pt idx="210">
                  <c:v>1051</c:v>
                </c:pt>
                <c:pt idx="211">
                  <c:v>1056</c:v>
                </c:pt>
                <c:pt idx="212">
                  <c:v>1061</c:v>
                </c:pt>
                <c:pt idx="213">
                  <c:v>1066</c:v>
                </c:pt>
                <c:pt idx="214">
                  <c:v>1071</c:v>
                </c:pt>
                <c:pt idx="215">
                  <c:v>1076</c:v>
                </c:pt>
                <c:pt idx="216">
                  <c:v>1081</c:v>
                </c:pt>
                <c:pt idx="217">
                  <c:v>1086</c:v>
                </c:pt>
                <c:pt idx="218">
                  <c:v>1091</c:v>
                </c:pt>
                <c:pt idx="219">
                  <c:v>1096</c:v>
                </c:pt>
                <c:pt idx="220">
                  <c:v>1101</c:v>
                </c:pt>
                <c:pt idx="221">
                  <c:v>1106</c:v>
                </c:pt>
                <c:pt idx="222">
                  <c:v>1111</c:v>
                </c:pt>
                <c:pt idx="223">
                  <c:v>1116</c:v>
                </c:pt>
                <c:pt idx="224">
                  <c:v>1121</c:v>
                </c:pt>
                <c:pt idx="225">
                  <c:v>1126</c:v>
                </c:pt>
                <c:pt idx="226">
                  <c:v>1131</c:v>
                </c:pt>
                <c:pt idx="227">
                  <c:v>1136</c:v>
                </c:pt>
                <c:pt idx="228">
                  <c:v>1141</c:v>
                </c:pt>
                <c:pt idx="229">
                  <c:v>1146</c:v>
                </c:pt>
                <c:pt idx="230">
                  <c:v>1151</c:v>
                </c:pt>
                <c:pt idx="231">
                  <c:v>1156</c:v>
                </c:pt>
                <c:pt idx="232">
                  <c:v>1161</c:v>
                </c:pt>
                <c:pt idx="233">
                  <c:v>1166</c:v>
                </c:pt>
                <c:pt idx="234">
                  <c:v>1171</c:v>
                </c:pt>
                <c:pt idx="235">
                  <c:v>1176</c:v>
                </c:pt>
                <c:pt idx="236">
                  <c:v>1181</c:v>
                </c:pt>
                <c:pt idx="237">
                  <c:v>1186</c:v>
                </c:pt>
                <c:pt idx="238">
                  <c:v>1191</c:v>
                </c:pt>
                <c:pt idx="239">
                  <c:v>1196</c:v>
                </c:pt>
                <c:pt idx="240">
                  <c:v>1201</c:v>
                </c:pt>
                <c:pt idx="241">
                  <c:v>1206</c:v>
                </c:pt>
                <c:pt idx="242">
                  <c:v>1211</c:v>
                </c:pt>
                <c:pt idx="243">
                  <c:v>1216</c:v>
                </c:pt>
                <c:pt idx="244">
                  <c:v>1221</c:v>
                </c:pt>
                <c:pt idx="245">
                  <c:v>1226</c:v>
                </c:pt>
                <c:pt idx="246">
                  <c:v>1231</c:v>
                </c:pt>
                <c:pt idx="247">
                  <c:v>1236</c:v>
                </c:pt>
                <c:pt idx="248">
                  <c:v>1241</c:v>
                </c:pt>
                <c:pt idx="249">
                  <c:v>1246</c:v>
                </c:pt>
                <c:pt idx="250">
                  <c:v>1251</c:v>
                </c:pt>
                <c:pt idx="251">
                  <c:v>1256</c:v>
                </c:pt>
                <c:pt idx="252">
                  <c:v>1261</c:v>
                </c:pt>
                <c:pt idx="253">
                  <c:v>1266</c:v>
                </c:pt>
                <c:pt idx="254">
                  <c:v>1271</c:v>
                </c:pt>
                <c:pt idx="255">
                  <c:v>1276</c:v>
                </c:pt>
                <c:pt idx="256">
                  <c:v>1281</c:v>
                </c:pt>
                <c:pt idx="257">
                  <c:v>1286</c:v>
                </c:pt>
                <c:pt idx="258">
                  <c:v>1291</c:v>
                </c:pt>
                <c:pt idx="259">
                  <c:v>1296</c:v>
                </c:pt>
                <c:pt idx="260">
                  <c:v>1301</c:v>
                </c:pt>
                <c:pt idx="261">
                  <c:v>1306</c:v>
                </c:pt>
                <c:pt idx="262">
                  <c:v>1311</c:v>
                </c:pt>
                <c:pt idx="263">
                  <c:v>1316</c:v>
                </c:pt>
                <c:pt idx="264">
                  <c:v>1321</c:v>
                </c:pt>
                <c:pt idx="265">
                  <c:v>1326</c:v>
                </c:pt>
                <c:pt idx="266">
                  <c:v>1331</c:v>
                </c:pt>
                <c:pt idx="267">
                  <c:v>1336</c:v>
                </c:pt>
                <c:pt idx="268">
                  <c:v>1341</c:v>
                </c:pt>
                <c:pt idx="269">
                  <c:v>1346</c:v>
                </c:pt>
                <c:pt idx="270">
                  <c:v>1351</c:v>
                </c:pt>
                <c:pt idx="271">
                  <c:v>1356</c:v>
                </c:pt>
                <c:pt idx="272">
                  <c:v>1361</c:v>
                </c:pt>
                <c:pt idx="273">
                  <c:v>1366</c:v>
                </c:pt>
                <c:pt idx="274">
                  <c:v>1371</c:v>
                </c:pt>
                <c:pt idx="275">
                  <c:v>1376</c:v>
                </c:pt>
                <c:pt idx="276">
                  <c:v>1381</c:v>
                </c:pt>
                <c:pt idx="277">
                  <c:v>1386</c:v>
                </c:pt>
                <c:pt idx="278">
                  <c:v>1391</c:v>
                </c:pt>
                <c:pt idx="279">
                  <c:v>1396</c:v>
                </c:pt>
                <c:pt idx="280">
                  <c:v>1401</c:v>
                </c:pt>
                <c:pt idx="281">
                  <c:v>1406</c:v>
                </c:pt>
                <c:pt idx="282">
                  <c:v>1411</c:v>
                </c:pt>
                <c:pt idx="283">
                  <c:v>1416</c:v>
                </c:pt>
                <c:pt idx="284">
                  <c:v>1421</c:v>
                </c:pt>
                <c:pt idx="285">
                  <c:v>1426</c:v>
                </c:pt>
                <c:pt idx="286">
                  <c:v>1431</c:v>
                </c:pt>
                <c:pt idx="287">
                  <c:v>1436</c:v>
                </c:pt>
                <c:pt idx="288">
                  <c:v>1441</c:v>
                </c:pt>
                <c:pt idx="289">
                  <c:v>1446</c:v>
                </c:pt>
                <c:pt idx="290">
                  <c:v>1451</c:v>
                </c:pt>
                <c:pt idx="291">
                  <c:v>1456</c:v>
                </c:pt>
                <c:pt idx="292">
                  <c:v>1461</c:v>
                </c:pt>
                <c:pt idx="293">
                  <c:v>1466</c:v>
                </c:pt>
                <c:pt idx="294">
                  <c:v>1471</c:v>
                </c:pt>
                <c:pt idx="295">
                  <c:v>1476</c:v>
                </c:pt>
                <c:pt idx="296">
                  <c:v>1481</c:v>
                </c:pt>
                <c:pt idx="297">
                  <c:v>1486</c:v>
                </c:pt>
                <c:pt idx="298">
                  <c:v>1491</c:v>
                </c:pt>
                <c:pt idx="299">
                  <c:v>1496</c:v>
                </c:pt>
                <c:pt idx="300">
                  <c:v>1501</c:v>
                </c:pt>
                <c:pt idx="301">
                  <c:v>1506</c:v>
                </c:pt>
                <c:pt idx="302">
                  <c:v>1511</c:v>
                </c:pt>
                <c:pt idx="303">
                  <c:v>1516</c:v>
                </c:pt>
                <c:pt idx="304">
                  <c:v>1521</c:v>
                </c:pt>
                <c:pt idx="305">
                  <c:v>1526</c:v>
                </c:pt>
                <c:pt idx="306">
                  <c:v>1531</c:v>
                </c:pt>
                <c:pt idx="307">
                  <c:v>1536</c:v>
                </c:pt>
                <c:pt idx="308">
                  <c:v>1541</c:v>
                </c:pt>
                <c:pt idx="309">
                  <c:v>1546</c:v>
                </c:pt>
                <c:pt idx="310">
                  <c:v>1551</c:v>
                </c:pt>
                <c:pt idx="311">
                  <c:v>1557</c:v>
                </c:pt>
                <c:pt idx="312">
                  <c:v>1562</c:v>
                </c:pt>
                <c:pt idx="313">
                  <c:v>1567</c:v>
                </c:pt>
                <c:pt idx="314">
                  <c:v>1572</c:v>
                </c:pt>
                <c:pt idx="315">
                  <c:v>1577</c:v>
                </c:pt>
                <c:pt idx="316">
                  <c:v>1582</c:v>
                </c:pt>
                <c:pt idx="317">
                  <c:v>1587</c:v>
                </c:pt>
                <c:pt idx="318">
                  <c:v>1592</c:v>
                </c:pt>
                <c:pt idx="319">
                  <c:v>1597</c:v>
                </c:pt>
                <c:pt idx="320">
                  <c:v>1602</c:v>
                </c:pt>
                <c:pt idx="321">
                  <c:v>1607</c:v>
                </c:pt>
                <c:pt idx="322">
                  <c:v>1612</c:v>
                </c:pt>
                <c:pt idx="323">
                  <c:v>1617</c:v>
                </c:pt>
                <c:pt idx="324">
                  <c:v>1622</c:v>
                </c:pt>
                <c:pt idx="325">
                  <c:v>1627</c:v>
                </c:pt>
                <c:pt idx="326">
                  <c:v>1632</c:v>
                </c:pt>
                <c:pt idx="327">
                  <c:v>1637</c:v>
                </c:pt>
                <c:pt idx="328">
                  <c:v>1642</c:v>
                </c:pt>
                <c:pt idx="329">
                  <c:v>1647</c:v>
                </c:pt>
                <c:pt idx="330">
                  <c:v>1652</c:v>
                </c:pt>
                <c:pt idx="331">
                  <c:v>1657</c:v>
                </c:pt>
                <c:pt idx="332">
                  <c:v>1662</c:v>
                </c:pt>
                <c:pt idx="333">
                  <c:v>1667</c:v>
                </c:pt>
                <c:pt idx="334">
                  <c:v>1672</c:v>
                </c:pt>
                <c:pt idx="335">
                  <c:v>1677</c:v>
                </c:pt>
                <c:pt idx="336">
                  <c:v>1682</c:v>
                </c:pt>
                <c:pt idx="337">
                  <c:v>1687</c:v>
                </c:pt>
                <c:pt idx="338">
                  <c:v>1692</c:v>
                </c:pt>
                <c:pt idx="339">
                  <c:v>1697</c:v>
                </c:pt>
                <c:pt idx="340">
                  <c:v>1702</c:v>
                </c:pt>
                <c:pt idx="341">
                  <c:v>1707</c:v>
                </c:pt>
                <c:pt idx="342">
                  <c:v>1712</c:v>
                </c:pt>
                <c:pt idx="343">
                  <c:v>1717</c:v>
                </c:pt>
                <c:pt idx="344">
                  <c:v>1722</c:v>
                </c:pt>
                <c:pt idx="345">
                  <c:v>1727</c:v>
                </c:pt>
                <c:pt idx="346">
                  <c:v>1732</c:v>
                </c:pt>
                <c:pt idx="347">
                  <c:v>1737</c:v>
                </c:pt>
                <c:pt idx="348">
                  <c:v>1742</c:v>
                </c:pt>
                <c:pt idx="349">
                  <c:v>1747</c:v>
                </c:pt>
                <c:pt idx="350">
                  <c:v>1752</c:v>
                </c:pt>
                <c:pt idx="351">
                  <c:v>1757</c:v>
                </c:pt>
                <c:pt idx="352">
                  <c:v>1762</c:v>
                </c:pt>
                <c:pt idx="353">
                  <c:v>1767</c:v>
                </c:pt>
                <c:pt idx="354">
                  <c:v>1772</c:v>
                </c:pt>
                <c:pt idx="355">
                  <c:v>1777</c:v>
                </c:pt>
                <c:pt idx="356">
                  <c:v>1782</c:v>
                </c:pt>
                <c:pt idx="357">
                  <c:v>1787</c:v>
                </c:pt>
                <c:pt idx="358">
                  <c:v>1792</c:v>
                </c:pt>
                <c:pt idx="359">
                  <c:v>1797</c:v>
                </c:pt>
                <c:pt idx="360">
                  <c:v>1802</c:v>
                </c:pt>
                <c:pt idx="361">
                  <c:v>1807</c:v>
                </c:pt>
                <c:pt idx="362">
                  <c:v>1812</c:v>
                </c:pt>
                <c:pt idx="363">
                  <c:v>1817</c:v>
                </c:pt>
                <c:pt idx="364">
                  <c:v>1822</c:v>
                </c:pt>
                <c:pt idx="365">
                  <c:v>1827</c:v>
                </c:pt>
                <c:pt idx="366">
                  <c:v>1832</c:v>
                </c:pt>
                <c:pt idx="367">
                  <c:v>1837</c:v>
                </c:pt>
                <c:pt idx="368">
                  <c:v>1842</c:v>
                </c:pt>
                <c:pt idx="369">
                  <c:v>1847</c:v>
                </c:pt>
                <c:pt idx="370">
                  <c:v>1852</c:v>
                </c:pt>
                <c:pt idx="371">
                  <c:v>1857</c:v>
                </c:pt>
                <c:pt idx="372">
                  <c:v>1862</c:v>
                </c:pt>
                <c:pt idx="373">
                  <c:v>1867</c:v>
                </c:pt>
                <c:pt idx="374">
                  <c:v>1872</c:v>
                </c:pt>
                <c:pt idx="375">
                  <c:v>1877</c:v>
                </c:pt>
                <c:pt idx="376">
                  <c:v>1882</c:v>
                </c:pt>
                <c:pt idx="377">
                  <c:v>1887</c:v>
                </c:pt>
                <c:pt idx="378">
                  <c:v>1892</c:v>
                </c:pt>
                <c:pt idx="379">
                  <c:v>1897</c:v>
                </c:pt>
                <c:pt idx="380">
                  <c:v>1902</c:v>
                </c:pt>
                <c:pt idx="381">
                  <c:v>1907</c:v>
                </c:pt>
                <c:pt idx="382">
                  <c:v>1912</c:v>
                </c:pt>
                <c:pt idx="383">
                  <c:v>1917</c:v>
                </c:pt>
                <c:pt idx="384">
                  <c:v>1922</c:v>
                </c:pt>
                <c:pt idx="385">
                  <c:v>1927</c:v>
                </c:pt>
                <c:pt idx="386">
                  <c:v>1932</c:v>
                </c:pt>
                <c:pt idx="387">
                  <c:v>1937</c:v>
                </c:pt>
                <c:pt idx="388">
                  <c:v>1942</c:v>
                </c:pt>
                <c:pt idx="389">
                  <c:v>1947</c:v>
                </c:pt>
                <c:pt idx="390">
                  <c:v>1952</c:v>
                </c:pt>
                <c:pt idx="391">
                  <c:v>1957</c:v>
                </c:pt>
                <c:pt idx="392">
                  <c:v>1962</c:v>
                </c:pt>
                <c:pt idx="393">
                  <c:v>1967</c:v>
                </c:pt>
                <c:pt idx="394">
                  <c:v>1972</c:v>
                </c:pt>
                <c:pt idx="395">
                  <c:v>1977</c:v>
                </c:pt>
                <c:pt idx="396">
                  <c:v>1982</c:v>
                </c:pt>
              </c:numCache>
            </c:numRef>
          </c:xVal>
          <c:yVal>
            <c:numRef>
              <c:f>'Simple Data'!$C$2:$C$398</c:f>
              <c:numCache>
                <c:formatCode>General</c:formatCode>
                <c:ptCount val="397"/>
                <c:pt idx="0">
                  <c:v>16.41</c:v>
                </c:pt>
                <c:pt idx="1">
                  <c:v>15.92</c:v>
                </c:pt>
                <c:pt idx="2">
                  <c:v>16.41</c:v>
                </c:pt>
                <c:pt idx="3">
                  <c:v>16.41</c:v>
                </c:pt>
                <c:pt idx="4">
                  <c:v>16.41</c:v>
                </c:pt>
                <c:pt idx="5">
                  <c:v>15.92</c:v>
                </c:pt>
                <c:pt idx="6">
                  <c:v>16.41</c:v>
                </c:pt>
                <c:pt idx="7">
                  <c:v>16.41</c:v>
                </c:pt>
                <c:pt idx="8">
                  <c:v>15.92</c:v>
                </c:pt>
                <c:pt idx="9">
                  <c:v>15.92</c:v>
                </c:pt>
                <c:pt idx="10">
                  <c:v>15.92</c:v>
                </c:pt>
                <c:pt idx="11">
                  <c:v>16.41</c:v>
                </c:pt>
                <c:pt idx="12">
                  <c:v>15.92</c:v>
                </c:pt>
                <c:pt idx="13">
                  <c:v>16.89</c:v>
                </c:pt>
                <c:pt idx="14">
                  <c:v>15.43</c:v>
                </c:pt>
                <c:pt idx="15">
                  <c:v>15.92</c:v>
                </c:pt>
                <c:pt idx="16">
                  <c:v>15.92</c:v>
                </c:pt>
                <c:pt idx="17">
                  <c:v>15.43</c:v>
                </c:pt>
                <c:pt idx="18">
                  <c:v>15.92</c:v>
                </c:pt>
                <c:pt idx="19">
                  <c:v>15.92</c:v>
                </c:pt>
                <c:pt idx="20">
                  <c:v>15.92</c:v>
                </c:pt>
                <c:pt idx="21">
                  <c:v>15.43</c:v>
                </c:pt>
                <c:pt idx="22">
                  <c:v>15.92</c:v>
                </c:pt>
                <c:pt idx="23">
                  <c:v>15.43</c:v>
                </c:pt>
                <c:pt idx="24">
                  <c:v>16.41</c:v>
                </c:pt>
                <c:pt idx="25">
                  <c:v>16.41</c:v>
                </c:pt>
                <c:pt idx="26">
                  <c:v>15.43</c:v>
                </c:pt>
                <c:pt idx="27">
                  <c:v>15.92</c:v>
                </c:pt>
                <c:pt idx="28">
                  <c:v>14.94</c:v>
                </c:pt>
                <c:pt idx="29">
                  <c:v>16.41</c:v>
                </c:pt>
                <c:pt idx="30">
                  <c:v>15.43</c:v>
                </c:pt>
                <c:pt idx="31">
                  <c:v>15.43</c:v>
                </c:pt>
                <c:pt idx="32">
                  <c:v>15.43</c:v>
                </c:pt>
                <c:pt idx="33">
                  <c:v>14.94</c:v>
                </c:pt>
                <c:pt idx="34">
                  <c:v>15.92</c:v>
                </c:pt>
                <c:pt idx="35">
                  <c:v>15.43</c:v>
                </c:pt>
                <c:pt idx="36">
                  <c:v>15.43</c:v>
                </c:pt>
                <c:pt idx="37">
                  <c:v>15.43</c:v>
                </c:pt>
                <c:pt idx="38">
                  <c:v>15.43</c:v>
                </c:pt>
                <c:pt idx="39">
                  <c:v>15.92</c:v>
                </c:pt>
                <c:pt idx="40">
                  <c:v>14.94</c:v>
                </c:pt>
                <c:pt idx="41">
                  <c:v>15.43</c:v>
                </c:pt>
                <c:pt idx="42">
                  <c:v>15.43</c:v>
                </c:pt>
                <c:pt idx="43">
                  <c:v>15.43</c:v>
                </c:pt>
                <c:pt idx="44">
                  <c:v>14.94</c:v>
                </c:pt>
                <c:pt idx="45">
                  <c:v>15.43</c:v>
                </c:pt>
                <c:pt idx="46">
                  <c:v>15.43</c:v>
                </c:pt>
                <c:pt idx="47">
                  <c:v>15.92</c:v>
                </c:pt>
                <c:pt idx="48">
                  <c:v>15.92</c:v>
                </c:pt>
                <c:pt idx="49">
                  <c:v>15.92</c:v>
                </c:pt>
                <c:pt idx="50">
                  <c:v>16.41</c:v>
                </c:pt>
                <c:pt idx="51">
                  <c:v>15.43</c:v>
                </c:pt>
                <c:pt idx="52">
                  <c:v>15.43</c:v>
                </c:pt>
                <c:pt idx="53">
                  <c:v>15.92</c:v>
                </c:pt>
                <c:pt idx="54">
                  <c:v>16.41</c:v>
                </c:pt>
                <c:pt idx="55">
                  <c:v>15.92</c:v>
                </c:pt>
                <c:pt idx="56">
                  <c:v>15.92</c:v>
                </c:pt>
                <c:pt idx="57">
                  <c:v>16.41</c:v>
                </c:pt>
                <c:pt idx="58">
                  <c:v>15.92</c:v>
                </c:pt>
                <c:pt idx="59">
                  <c:v>15.92</c:v>
                </c:pt>
                <c:pt idx="60">
                  <c:v>16.41</c:v>
                </c:pt>
                <c:pt idx="61">
                  <c:v>16.41</c:v>
                </c:pt>
                <c:pt idx="62">
                  <c:v>15.43</c:v>
                </c:pt>
                <c:pt idx="63">
                  <c:v>15.92</c:v>
                </c:pt>
                <c:pt idx="64">
                  <c:v>16.41</c:v>
                </c:pt>
                <c:pt idx="65">
                  <c:v>16.41</c:v>
                </c:pt>
                <c:pt idx="66">
                  <c:v>16.41</c:v>
                </c:pt>
                <c:pt idx="67">
                  <c:v>16.89</c:v>
                </c:pt>
                <c:pt idx="68">
                  <c:v>16.41</c:v>
                </c:pt>
                <c:pt idx="69">
                  <c:v>15.92</c:v>
                </c:pt>
                <c:pt idx="70">
                  <c:v>16.41</c:v>
                </c:pt>
                <c:pt idx="71">
                  <c:v>16.89</c:v>
                </c:pt>
                <c:pt idx="72">
                  <c:v>16.89</c:v>
                </c:pt>
                <c:pt idx="73">
                  <c:v>16.89</c:v>
                </c:pt>
                <c:pt idx="74">
                  <c:v>16.89</c:v>
                </c:pt>
                <c:pt idx="75">
                  <c:v>16.89</c:v>
                </c:pt>
                <c:pt idx="76">
                  <c:v>16.89</c:v>
                </c:pt>
                <c:pt idx="77">
                  <c:v>16.89</c:v>
                </c:pt>
                <c:pt idx="78">
                  <c:v>16.89</c:v>
                </c:pt>
                <c:pt idx="79">
                  <c:v>17.38</c:v>
                </c:pt>
                <c:pt idx="80">
                  <c:v>16.89</c:v>
                </c:pt>
                <c:pt idx="81">
                  <c:v>17.87</c:v>
                </c:pt>
                <c:pt idx="82">
                  <c:v>17.87</c:v>
                </c:pt>
                <c:pt idx="83">
                  <c:v>17.87</c:v>
                </c:pt>
                <c:pt idx="84">
                  <c:v>16.89</c:v>
                </c:pt>
                <c:pt idx="85">
                  <c:v>17.87</c:v>
                </c:pt>
                <c:pt idx="86">
                  <c:v>17.87</c:v>
                </c:pt>
                <c:pt idx="87">
                  <c:v>18.36</c:v>
                </c:pt>
                <c:pt idx="88">
                  <c:v>17.87</c:v>
                </c:pt>
                <c:pt idx="89">
                  <c:v>18.850000000000001</c:v>
                </c:pt>
                <c:pt idx="90">
                  <c:v>18.36</c:v>
                </c:pt>
                <c:pt idx="91">
                  <c:v>18.850000000000001</c:v>
                </c:pt>
                <c:pt idx="92">
                  <c:v>18.850000000000001</c:v>
                </c:pt>
                <c:pt idx="93">
                  <c:v>18.850000000000001</c:v>
                </c:pt>
                <c:pt idx="94">
                  <c:v>19.34</c:v>
                </c:pt>
                <c:pt idx="95">
                  <c:v>19.34</c:v>
                </c:pt>
                <c:pt idx="96">
                  <c:v>19.34</c:v>
                </c:pt>
                <c:pt idx="97">
                  <c:v>19.34</c:v>
                </c:pt>
                <c:pt idx="98">
                  <c:v>19.34</c:v>
                </c:pt>
                <c:pt idx="99">
                  <c:v>19.82</c:v>
                </c:pt>
                <c:pt idx="100">
                  <c:v>19.34</c:v>
                </c:pt>
                <c:pt idx="101">
                  <c:v>19.82</c:v>
                </c:pt>
                <c:pt idx="102">
                  <c:v>19.82</c:v>
                </c:pt>
                <c:pt idx="103">
                  <c:v>20.309999999999999</c:v>
                </c:pt>
                <c:pt idx="104">
                  <c:v>20.8</c:v>
                </c:pt>
                <c:pt idx="105">
                  <c:v>20.309999999999999</c:v>
                </c:pt>
                <c:pt idx="106">
                  <c:v>20.8</c:v>
                </c:pt>
                <c:pt idx="107">
                  <c:v>20.8</c:v>
                </c:pt>
                <c:pt idx="108">
                  <c:v>20.8</c:v>
                </c:pt>
                <c:pt idx="109">
                  <c:v>20.309999999999999</c:v>
                </c:pt>
                <c:pt idx="110">
                  <c:v>20.8</c:v>
                </c:pt>
                <c:pt idx="111">
                  <c:v>20.8</c:v>
                </c:pt>
                <c:pt idx="112">
                  <c:v>21.29</c:v>
                </c:pt>
                <c:pt idx="113">
                  <c:v>21.29</c:v>
                </c:pt>
                <c:pt idx="114">
                  <c:v>21.29</c:v>
                </c:pt>
                <c:pt idx="115">
                  <c:v>20.8</c:v>
                </c:pt>
                <c:pt idx="116">
                  <c:v>21.78</c:v>
                </c:pt>
                <c:pt idx="117">
                  <c:v>21.78</c:v>
                </c:pt>
                <c:pt idx="118">
                  <c:v>22.27</c:v>
                </c:pt>
                <c:pt idx="119">
                  <c:v>22.75</c:v>
                </c:pt>
                <c:pt idx="120">
                  <c:v>21.78</c:v>
                </c:pt>
                <c:pt idx="121">
                  <c:v>21.78</c:v>
                </c:pt>
                <c:pt idx="122">
                  <c:v>21.78</c:v>
                </c:pt>
                <c:pt idx="123">
                  <c:v>22.27</c:v>
                </c:pt>
                <c:pt idx="124">
                  <c:v>22.27</c:v>
                </c:pt>
                <c:pt idx="125">
                  <c:v>22.27</c:v>
                </c:pt>
                <c:pt idx="126">
                  <c:v>21.78</c:v>
                </c:pt>
                <c:pt idx="127">
                  <c:v>22.27</c:v>
                </c:pt>
                <c:pt idx="128">
                  <c:v>22.27</c:v>
                </c:pt>
                <c:pt idx="129">
                  <c:v>22.27</c:v>
                </c:pt>
                <c:pt idx="130">
                  <c:v>21.78</c:v>
                </c:pt>
                <c:pt idx="131">
                  <c:v>22.27</c:v>
                </c:pt>
                <c:pt idx="132">
                  <c:v>21.29</c:v>
                </c:pt>
                <c:pt idx="133">
                  <c:v>21.29</c:v>
                </c:pt>
                <c:pt idx="134">
                  <c:v>21.29</c:v>
                </c:pt>
                <c:pt idx="135">
                  <c:v>21.78</c:v>
                </c:pt>
                <c:pt idx="136">
                  <c:v>21.29</c:v>
                </c:pt>
                <c:pt idx="137">
                  <c:v>20.8</c:v>
                </c:pt>
                <c:pt idx="138">
                  <c:v>21.29</c:v>
                </c:pt>
                <c:pt idx="139">
                  <c:v>22.27</c:v>
                </c:pt>
                <c:pt idx="140">
                  <c:v>20.8</c:v>
                </c:pt>
                <c:pt idx="141">
                  <c:v>21.29</c:v>
                </c:pt>
                <c:pt idx="142">
                  <c:v>21.78</c:v>
                </c:pt>
                <c:pt idx="143">
                  <c:v>22.27</c:v>
                </c:pt>
                <c:pt idx="144">
                  <c:v>21.78</c:v>
                </c:pt>
                <c:pt idx="145">
                  <c:v>22.27</c:v>
                </c:pt>
                <c:pt idx="146">
                  <c:v>21.78</c:v>
                </c:pt>
                <c:pt idx="147">
                  <c:v>21.78</c:v>
                </c:pt>
                <c:pt idx="148">
                  <c:v>21.78</c:v>
                </c:pt>
                <c:pt idx="149">
                  <c:v>22.27</c:v>
                </c:pt>
                <c:pt idx="150">
                  <c:v>22.75</c:v>
                </c:pt>
                <c:pt idx="151">
                  <c:v>21.78</c:v>
                </c:pt>
                <c:pt idx="152">
                  <c:v>22.27</c:v>
                </c:pt>
                <c:pt idx="153">
                  <c:v>22.75</c:v>
                </c:pt>
                <c:pt idx="154">
                  <c:v>22.75</c:v>
                </c:pt>
                <c:pt idx="155">
                  <c:v>22.75</c:v>
                </c:pt>
                <c:pt idx="156">
                  <c:v>22.75</c:v>
                </c:pt>
                <c:pt idx="157">
                  <c:v>22.75</c:v>
                </c:pt>
                <c:pt idx="158">
                  <c:v>22.75</c:v>
                </c:pt>
                <c:pt idx="159">
                  <c:v>22.75</c:v>
                </c:pt>
                <c:pt idx="160">
                  <c:v>23.24</c:v>
                </c:pt>
                <c:pt idx="161">
                  <c:v>23.24</c:v>
                </c:pt>
                <c:pt idx="162">
                  <c:v>23.73</c:v>
                </c:pt>
                <c:pt idx="163">
                  <c:v>22.75</c:v>
                </c:pt>
                <c:pt idx="164">
                  <c:v>22.75</c:v>
                </c:pt>
                <c:pt idx="165">
                  <c:v>23.24</c:v>
                </c:pt>
                <c:pt idx="166">
                  <c:v>23.24</c:v>
                </c:pt>
                <c:pt idx="167">
                  <c:v>23.24</c:v>
                </c:pt>
                <c:pt idx="168">
                  <c:v>23.24</c:v>
                </c:pt>
                <c:pt idx="169">
                  <c:v>24.22</c:v>
                </c:pt>
                <c:pt idx="170">
                  <c:v>23.73</c:v>
                </c:pt>
                <c:pt idx="171">
                  <c:v>23.73</c:v>
                </c:pt>
                <c:pt idx="172">
                  <c:v>23.73</c:v>
                </c:pt>
                <c:pt idx="173">
                  <c:v>23.73</c:v>
                </c:pt>
                <c:pt idx="174">
                  <c:v>23.73</c:v>
                </c:pt>
                <c:pt idx="175">
                  <c:v>23.24</c:v>
                </c:pt>
                <c:pt idx="176">
                  <c:v>23.73</c:v>
                </c:pt>
                <c:pt idx="177">
                  <c:v>23.24</c:v>
                </c:pt>
                <c:pt idx="178">
                  <c:v>24.22</c:v>
                </c:pt>
                <c:pt idx="179">
                  <c:v>24.71</c:v>
                </c:pt>
                <c:pt idx="180">
                  <c:v>24.22</c:v>
                </c:pt>
                <c:pt idx="181">
                  <c:v>24.22</c:v>
                </c:pt>
                <c:pt idx="182">
                  <c:v>24.22</c:v>
                </c:pt>
                <c:pt idx="183">
                  <c:v>23.73</c:v>
                </c:pt>
                <c:pt idx="184">
                  <c:v>24.22</c:v>
                </c:pt>
                <c:pt idx="185">
                  <c:v>24.22</c:v>
                </c:pt>
                <c:pt idx="186">
                  <c:v>24.71</c:v>
                </c:pt>
                <c:pt idx="187">
                  <c:v>24.22</c:v>
                </c:pt>
                <c:pt idx="188">
                  <c:v>25.2</c:v>
                </c:pt>
                <c:pt idx="189">
                  <c:v>25.2</c:v>
                </c:pt>
                <c:pt idx="190">
                  <c:v>24.71</c:v>
                </c:pt>
                <c:pt idx="191">
                  <c:v>24.71</c:v>
                </c:pt>
                <c:pt idx="192">
                  <c:v>25.2</c:v>
                </c:pt>
                <c:pt idx="193">
                  <c:v>25.2</c:v>
                </c:pt>
                <c:pt idx="194">
                  <c:v>25.2</c:v>
                </c:pt>
                <c:pt idx="195">
                  <c:v>24.71</c:v>
                </c:pt>
                <c:pt idx="196">
                  <c:v>24.71</c:v>
                </c:pt>
                <c:pt idx="197">
                  <c:v>25.2</c:v>
                </c:pt>
                <c:pt idx="198">
                  <c:v>25.68</c:v>
                </c:pt>
                <c:pt idx="199">
                  <c:v>25.68</c:v>
                </c:pt>
                <c:pt idx="200">
                  <c:v>25.2</c:v>
                </c:pt>
                <c:pt idx="201">
                  <c:v>24.71</c:v>
                </c:pt>
                <c:pt idx="202">
                  <c:v>25.68</c:v>
                </c:pt>
                <c:pt idx="203">
                  <c:v>26.17</c:v>
                </c:pt>
                <c:pt idx="204">
                  <c:v>25.68</c:v>
                </c:pt>
                <c:pt idx="205">
                  <c:v>25.68</c:v>
                </c:pt>
                <c:pt idx="206">
                  <c:v>25.68</c:v>
                </c:pt>
                <c:pt idx="207">
                  <c:v>26.66</c:v>
                </c:pt>
                <c:pt idx="208">
                  <c:v>25.68</c:v>
                </c:pt>
                <c:pt idx="209">
                  <c:v>25.68</c:v>
                </c:pt>
                <c:pt idx="210">
                  <c:v>26.17</c:v>
                </c:pt>
                <c:pt idx="211">
                  <c:v>25.2</c:v>
                </c:pt>
                <c:pt idx="212">
                  <c:v>26.17</c:v>
                </c:pt>
                <c:pt idx="213">
                  <c:v>26.17</c:v>
                </c:pt>
                <c:pt idx="214">
                  <c:v>26.17</c:v>
                </c:pt>
                <c:pt idx="215">
                  <c:v>26.17</c:v>
                </c:pt>
                <c:pt idx="216">
                  <c:v>26.66</c:v>
                </c:pt>
                <c:pt idx="217">
                  <c:v>26.66</c:v>
                </c:pt>
                <c:pt idx="218">
                  <c:v>27.15</c:v>
                </c:pt>
                <c:pt idx="219">
                  <c:v>25.68</c:v>
                </c:pt>
                <c:pt idx="220">
                  <c:v>26.17</c:v>
                </c:pt>
                <c:pt idx="221">
                  <c:v>26.66</c:v>
                </c:pt>
                <c:pt idx="222">
                  <c:v>26.66</c:v>
                </c:pt>
                <c:pt idx="223">
                  <c:v>26.17</c:v>
                </c:pt>
                <c:pt idx="224">
                  <c:v>26.66</c:v>
                </c:pt>
                <c:pt idx="225">
                  <c:v>27.15</c:v>
                </c:pt>
                <c:pt idx="226">
                  <c:v>26.66</c:v>
                </c:pt>
                <c:pt idx="227">
                  <c:v>27.15</c:v>
                </c:pt>
                <c:pt idx="228">
                  <c:v>27.15</c:v>
                </c:pt>
                <c:pt idx="229">
                  <c:v>26.66</c:v>
                </c:pt>
                <c:pt idx="230">
                  <c:v>27.15</c:v>
                </c:pt>
                <c:pt idx="231">
                  <c:v>27.15</c:v>
                </c:pt>
                <c:pt idx="232">
                  <c:v>27.15</c:v>
                </c:pt>
                <c:pt idx="233">
                  <c:v>27.15</c:v>
                </c:pt>
                <c:pt idx="234">
                  <c:v>27.15</c:v>
                </c:pt>
                <c:pt idx="235">
                  <c:v>27.15</c:v>
                </c:pt>
                <c:pt idx="236">
                  <c:v>27.15</c:v>
                </c:pt>
                <c:pt idx="237">
                  <c:v>27.64</c:v>
                </c:pt>
                <c:pt idx="238">
                  <c:v>26.66</c:v>
                </c:pt>
                <c:pt idx="239">
                  <c:v>27.64</c:v>
                </c:pt>
                <c:pt idx="240">
                  <c:v>26.66</c:v>
                </c:pt>
                <c:pt idx="241">
                  <c:v>27.64</c:v>
                </c:pt>
                <c:pt idx="242">
                  <c:v>27.64</c:v>
                </c:pt>
                <c:pt idx="243">
                  <c:v>27.15</c:v>
                </c:pt>
                <c:pt idx="244">
                  <c:v>27.64</c:v>
                </c:pt>
                <c:pt idx="245">
                  <c:v>27.64</c:v>
                </c:pt>
                <c:pt idx="246">
                  <c:v>28.12</c:v>
                </c:pt>
                <c:pt idx="247">
                  <c:v>27.64</c:v>
                </c:pt>
                <c:pt idx="248">
                  <c:v>28.12</c:v>
                </c:pt>
                <c:pt idx="249">
                  <c:v>27.64</c:v>
                </c:pt>
                <c:pt idx="250">
                  <c:v>27.64</c:v>
                </c:pt>
                <c:pt idx="251">
                  <c:v>28.12</c:v>
                </c:pt>
                <c:pt idx="252">
                  <c:v>27.64</c:v>
                </c:pt>
                <c:pt idx="253">
                  <c:v>27.64</c:v>
                </c:pt>
                <c:pt idx="254">
                  <c:v>28.12</c:v>
                </c:pt>
                <c:pt idx="255">
                  <c:v>28.61</c:v>
                </c:pt>
                <c:pt idx="256">
                  <c:v>28.12</c:v>
                </c:pt>
                <c:pt idx="257">
                  <c:v>28.12</c:v>
                </c:pt>
                <c:pt idx="258">
                  <c:v>28.61</c:v>
                </c:pt>
                <c:pt idx="259">
                  <c:v>29.1</c:v>
                </c:pt>
                <c:pt idx="260">
                  <c:v>28.12</c:v>
                </c:pt>
                <c:pt idx="261">
                  <c:v>28.12</c:v>
                </c:pt>
                <c:pt idx="262">
                  <c:v>28.61</c:v>
                </c:pt>
                <c:pt idx="263">
                  <c:v>28.12</c:v>
                </c:pt>
                <c:pt idx="264">
                  <c:v>28.61</c:v>
                </c:pt>
                <c:pt idx="265">
                  <c:v>28.61</c:v>
                </c:pt>
                <c:pt idx="266">
                  <c:v>29.1</c:v>
                </c:pt>
                <c:pt idx="267">
                  <c:v>29.1</c:v>
                </c:pt>
                <c:pt idx="268">
                  <c:v>28.61</c:v>
                </c:pt>
                <c:pt idx="269">
                  <c:v>29.1</c:v>
                </c:pt>
                <c:pt idx="270">
                  <c:v>29.1</c:v>
                </c:pt>
                <c:pt idx="271">
                  <c:v>28.61</c:v>
                </c:pt>
                <c:pt idx="272">
                  <c:v>29.1</c:v>
                </c:pt>
                <c:pt idx="273">
                  <c:v>28.12</c:v>
                </c:pt>
                <c:pt idx="274">
                  <c:v>28.12</c:v>
                </c:pt>
                <c:pt idx="275">
                  <c:v>29.1</c:v>
                </c:pt>
                <c:pt idx="276">
                  <c:v>29.1</c:v>
                </c:pt>
                <c:pt idx="277">
                  <c:v>28.61</c:v>
                </c:pt>
                <c:pt idx="278">
                  <c:v>29.1</c:v>
                </c:pt>
                <c:pt idx="279">
                  <c:v>29.59</c:v>
                </c:pt>
                <c:pt idx="280">
                  <c:v>29.1</c:v>
                </c:pt>
                <c:pt idx="281">
                  <c:v>29.1</c:v>
                </c:pt>
                <c:pt idx="282">
                  <c:v>29.59</c:v>
                </c:pt>
                <c:pt idx="283">
                  <c:v>30.57</c:v>
                </c:pt>
                <c:pt idx="284">
                  <c:v>29.59</c:v>
                </c:pt>
                <c:pt idx="285">
                  <c:v>29.59</c:v>
                </c:pt>
                <c:pt idx="286">
                  <c:v>29.59</c:v>
                </c:pt>
                <c:pt idx="287">
                  <c:v>30.08</c:v>
                </c:pt>
                <c:pt idx="288">
                  <c:v>30.08</c:v>
                </c:pt>
                <c:pt idx="289">
                  <c:v>30.57</c:v>
                </c:pt>
                <c:pt idx="290">
                  <c:v>30.57</c:v>
                </c:pt>
                <c:pt idx="291">
                  <c:v>30.57</c:v>
                </c:pt>
                <c:pt idx="292">
                  <c:v>30.57</c:v>
                </c:pt>
                <c:pt idx="293">
                  <c:v>29.59</c:v>
                </c:pt>
                <c:pt idx="294">
                  <c:v>30.57</c:v>
                </c:pt>
                <c:pt idx="295">
                  <c:v>30.57</c:v>
                </c:pt>
                <c:pt idx="296">
                  <c:v>30.57</c:v>
                </c:pt>
                <c:pt idx="297">
                  <c:v>30.57</c:v>
                </c:pt>
                <c:pt idx="298">
                  <c:v>31.05</c:v>
                </c:pt>
                <c:pt idx="299">
                  <c:v>31.54</c:v>
                </c:pt>
                <c:pt idx="300">
                  <c:v>30.57</c:v>
                </c:pt>
                <c:pt idx="301">
                  <c:v>31.05</c:v>
                </c:pt>
                <c:pt idx="302">
                  <c:v>31.54</c:v>
                </c:pt>
                <c:pt idx="303">
                  <c:v>32.03</c:v>
                </c:pt>
                <c:pt idx="304">
                  <c:v>31.05</c:v>
                </c:pt>
                <c:pt idx="305">
                  <c:v>31.05</c:v>
                </c:pt>
                <c:pt idx="306">
                  <c:v>30.57</c:v>
                </c:pt>
                <c:pt idx="307">
                  <c:v>31.05</c:v>
                </c:pt>
                <c:pt idx="308">
                  <c:v>31.05</c:v>
                </c:pt>
                <c:pt idx="309">
                  <c:v>31.54</c:v>
                </c:pt>
                <c:pt idx="310">
                  <c:v>31.54</c:v>
                </c:pt>
                <c:pt idx="311">
                  <c:v>31.05</c:v>
                </c:pt>
                <c:pt idx="312">
                  <c:v>31.54</c:v>
                </c:pt>
                <c:pt idx="313">
                  <c:v>32.03</c:v>
                </c:pt>
                <c:pt idx="314">
                  <c:v>31.54</c:v>
                </c:pt>
                <c:pt idx="315">
                  <c:v>32.03</c:v>
                </c:pt>
                <c:pt idx="316">
                  <c:v>32.03</c:v>
                </c:pt>
                <c:pt idx="317">
                  <c:v>32.520000000000003</c:v>
                </c:pt>
                <c:pt idx="318">
                  <c:v>32.520000000000003</c:v>
                </c:pt>
                <c:pt idx="319">
                  <c:v>32.03</c:v>
                </c:pt>
                <c:pt idx="320">
                  <c:v>32.03</c:v>
                </c:pt>
                <c:pt idx="321">
                  <c:v>31.54</c:v>
                </c:pt>
                <c:pt idx="322">
                  <c:v>32.520000000000003</c:v>
                </c:pt>
                <c:pt idx="323">
                  <c:v>32.520000000000003</c:v>
                </c:pt>
                <c:pt idx="324">
                  <c:v>32.520000000000003</c:v>
                </c:pt>
                <c:pt idx="325">
                  <c:v>32.03</c:v>
                </c:pt>
                <c:pt idx="326">
                  <c:v>33.01</c:v>
                </c:pt>
                <c:pt idx="327">
                  <c:v>32.03</c:v>
                </c:pt>
                <c:pt idx="328">
                  <c:v>32.520000000000003</c:v>
                </c:pt>
                <c:pt idx="329">
                  <c:v>33.5</c:v>
                </c:pt>
                <c:pt idx="330">
                  <c:v>33.01</c:v>
                </c:pt>
                <c:pt idx="331">
                  <c:v>33.5</c:v>
                </c:pt>
                <c:pt idx="332">
                  <c:v>33.5</c:v>
                </c:pt>
                <c:pt idx="333">
                  <c:v>33.5</c:v>
                </c:pt>
                <c:pt idx="334">
                  <c:v>33.5</c:v>
                </c:pt>
                <c:pt idx="335">
                  <c:v>33.979999999999997</c:v>
                </c:pt>
                <c:pt idx="336">
                  <c:v>34.47</c:v>
                </c:pt>
                <c:pt idx="337">
                  <c:v>33.979999999999997</c:v>
                </c:pt>
                <c:pt idx="338">
                  <c:v>33.979999999999997</c:v>
                </c:pt>
                <c:pt idx="339">
                  <c:v>33.5</c:v>
                </c:pt>
                <c:pt idx="340">
                  <c:v>33.5</c:v>
                </c:pt>
                <c:pt idx="341">
                  <c:v>33.979999999999997</c:v>
                </c:pt>
                <c:pt idx="342">
                  <c:v>34.47</c:v>
                </c:pt>
                <c:pt idx="343">
                  <c:v>33.979999999999997</c:v>
                </c:pt>
                <c:pt idx="344">
                  <c:v>34.47</c:v>
                </c:pt>
                <c:pt idx="345">
                  <c:v>34.47</c:v>
                </c:pt>
                <c:pt idx="346">
                  <c:v>34.96</c:v>
                </c:pt>
                <c:pt idx="347">
                  <c:v>34.96</c:v>
                </c:pt>
                <c:pt idx="348">
                  <c:v>34.47</c:v>
                </c:pt>
                <c:pt idx="349">
                  <c:v>34.47</c:v>
                </c:pt>
                <c:pt idx="350">
                  <c:v>35.450000000000003</c:v>
                </c:pt>
                <c:pt idx="351">
                  <c:v>34.47</c:v>
                </c:pt>
                <c:pt idx="352">
                  <c:v>34.96</c:v>
                </c:pt>
                <c:pt idx="353">
                  <c:v>34.96</c:v>
                </c:pt>
                <c:pt idx="354">
                  <c:v>35.450000000000003</c:v>
                </c:pt>
                <c:pt idx="355">
                  <c:v>34.96</c:v>
                </c:pt>
                <c:pt idx="356">
                  <c:v>35.94</c:v>
                </c:pt>
                <c:pt idx="357">
                  <c:v>35.94</c:v>
                </c:pt>
                <c:pt idx="358">
                  <c:v>36.909999999999997</c:v>
                </c:pt>
                <c:pt idx="359">
                  <c:v>35.94</c:v>
                </c:pt>
                <c:pt idx="360">
                  <c:v>35.94</c:v>
                </c:pt>
                <c:pt idx="361">
                  <c:v>36.43</c:v>
                </c:pt>
                <c:pt idx="362">
                  <c:v>36.43</c:v>
                </c:pt>
                <c:pt idx="363">
                  <c:v>36.909999999999997</c:v>
                </c:pt>
                <c:pt idx="364">
                  <c:v>36.909999999999997</c:v>
                </c:pt>
                <c:pt idx="365">
                  <c:v>37.89</c:v>
                </c:pt>
                <c:pt idx="366">
                  <c:v>36.43</c:v>
                </c:pt>
                <c:pt idx="367">
                  <c:v>36.909999999999997</c:v>
                </c:pt>
                <c:pt idx="368">
                  <c:v>37.4</c:v>
                </c:pt>
                <c:pt idx="369">
                  <c:v>38.380000000000003</c:v>
                </c:pt>
                <c:pt idx="370">
                  <c:v>37.4</c:v>
                </c:pt>
                <c:pt idx="371">
                  <c:v>37.4</c:v>
                </c:pt>
                <c:pt idx="372">
                  <c:v>38.869999999999997</c:v>
                </c:pt>
                <c:pt idx="373">
                  <c:v>37.4</c:v>
                </c:pt>
                <c:pt idx="374">
                  <c:v>37.89</c:v>
                </c:pt>
                <c:pt idx="375">
                  <c:v>38.380000000000003</c:v>
                </c:pt>
                <c:pt idx="376">
                  <c:v>38.869999999999997</c:v>
                </c:pt>
                <c:pt idx="377">
                  <c:v>38.869999999999997</c:v>
                </c:pt>
                <c:pt idx="378">
                  <c:v>38.869999999999997</c:v>
                </c:pt>
                <c:pt idx="379">
                  <c:v>38.869999999999997</c:v>
                </c:pt>
                <c:pt idx="380">
                  <c:v>38.869999999999997</c:v>
                </c:pt>
                <c:pt idx="381">
                  <c:v>39.36</c:v>
                </c:pt>
                <c:pt idx="382">
                  <c:v>39.840000000000003</c:v>
                </c:pt>
                <c:pt idx="383">
                  <c:v>39.840000000000003</c:v>
                </c:pt>
                <c:pt idx="384">
                  <c:v>39.36</c:v>
                </c:pt>
                <c:pt idx="385">
                  <c:v>40.82</c:v>
                </c:pt>
                <c:pt idx="386">
                  <c:v>40.82</c:v>
                </c:pt>
                <c:pt idx="387">
                  <c:v>40.82</c:v>
                </c:pt>
                <c:pt idx="388">
                  <c:v>40.82</c:v>
                </c:pt>
                <c:pt idx="389">
                  <c:v>40.82</c:v>
                </c:pt>
                <c:pt idx="390">
                  <c:v>40.82</c:v>
                </c:pt>
                <c:pt idx="391">
                  <c:v>41.31</c:v>
                </c:pt>
                <c:pt idx="392">
                  <c:v>40.82</c:v>
                </c:pt>
                <c:pt idx="393">
                  <c:v>41.8</c:v>
                </c:pt>
                <c:pt idx="394">
                  <c:v>40.82</c:v>
                </c:pt>
                <c:pt idx="395">
                  <c:v>41.31</c:v>
                </c:pt>
                <c:pt idx="396">
                  <c:v>41.31</c:v>
                </c:pt>
              </c:numCache>
            </c:numRef>
          </c:yVal>
          <c:smooth val="0"/>
        </c:ser>
        <c:ser>
          <c:idx val="2"/>
          <c:order val="2"/>
          <c:tx>
            <c:v>DeltaT</c:v>
          </c:tx>
          <c:spPr>
            <a:ln w="25400" cap="rnd">
              <a:noFill/>
            </a:ln>
            <a:effectLst>
              <a:glow rad="139700">
                <a:schemeClr val="accent3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3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'Simple Data'!$A$2:$A$398</c:f>
              <c:numCache>
                <c:formatCode>General</c:formatCode>
                <c:ptCount val="3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  <c:pt idx="118">
                  <c:v>590</c:v>
                </c:pt>
                <c:pt idx="119">
                  <c:v>595</c:v>
                </c:pt>
                <c:pt idx="120">
                  <c:v>600</c:v>
                </c:pt>
                <c:pt idx="121">
                  <c:v>605</c:v>
                </c:pt>
                <c:pt idx="122">
                  <c:v>610</c:v>
                </c:pt>
                <c:pt idx="123">
                  <c:v>615</c:v>
                </c:pt>
                <c:pt idx="124">
                  <c:v>620</c:v>
                </c:pt>
                <c:pt idx="125">
                  <c:v>625</c:v>
                </c:pt>
                <c:pt idx="126">
                  <c:v>630</c:v>
                </c:pt>
                <c:pt idx="127">
                  <c:v>635</c:v>
                </c:pt>
                <c:pt idx="128">
                  <c:v>640</c:v>
                </c:pt>
                <c:pt idx="129">
                  <c:v>645</c:v>
                </c:pt>
                <c:pt idx="130">
                  <c:v>650</c:v>
                </c:pt>
                <c:pt idx="131">
                  <c:v>655</c:v>
                </c:pt>
                <c:pt idx="132">
                  <c:v>660</c:v>
                </c:pt>
                <c:pt idx="133">
                  <c:v>665</c:v>
                </c:pt>
                <c:pt idx="134">
                  <c:v>670</c:v>
                </c:pt>
                <c:pt idx="135">
                  <c:v>675</c:v>
                </c:pt>
                <c:pt idx="136">
                  <c:v>680</c:v>
                </c:pt>
                <c:pt idx="137">
                  <c:v>685</c:v>
                </c:pt>
                <c:pt idx="138">
                  <c:v>690</c:v>
                </c:pt>
                <c:pt idx="139">
                  <c:v>695</c:v>
                </c:pt>
                <c:pt idx="140">
                  <c:v>700</c:v>
                </c:pt>
                <c:pt idx="141">
                  <c:v>705</c:v>
                </c:pt>
                <c:pt idx="142">
                  <c:v>710</c:v>
                </c:pt>
                <c:pt idx="143">
                  <c:v>715</c:v>
                </c:pt>
                <c:pt idx="144">
                  <c:v>720</c:v>
                </c:pt>
                <c:pt idx="145">
                  <c:v>725</c:v>
                </c:pt>
                <c:pt idx="146">
                  <c:v>730</c:v>
                </c:pt>
                <c:pt idx="147">
                  <c:v>735</c:v>
                </c:pt>
                <c:pt idx="148">
                  <c:v>740</c:v>
                </c:pt>
                <c:pt idx="149">
                  <c:v>745</c:v>
                </c:pt>
                <c:pt idx="150">
                  <c:v>751</c:v>
                </c:pt>
                <c:pt idx="151">
                  <c:v>756</c:v>
                </c:pt>
                <c:pt idx="152">
                  <c:v>761</c:v>
                </c:pt>
                <c:pt idx="153">
                  <c:v>766</c:v>
                </c:pt>
                <c:pt idx="154">
                  <c:v>771</c:v>
                </c:pt>
                <c:pt idx="155">
                  <c:v>776</c:v>
                </c:pt>
                <c:pt idx="156">
                  <c:v>781</c:v>
                </c:pt>
                <c:pt idx="157">
                  <c:v>786</c:v>
                </c:pt>
                <c:pt idx="158">
                  <c:v>791</c:v>
                </c:pt>
                <c:pt idx="159">
                  <c:v>796</c:v>
                </c:pt>
                <c:pt idx="160">
                  <c:v>801</c:v>
                </c:pt>
                <c:pt idx="161">
                  <c:v>806</c:v>
                </c:pt>
                <c:pt idx="162">
                  <c:v>811</c:v>
                </c:pt>
                <c:pt idx="163">
                  <c:v>816</c:v>
                </c:pt>
                <c:pt idx="164">
                  <c:v>821</c:v>
                </c:pt>
                <c:pt idx="165">
                  <c:v>826</c:v>
                </c:pt>
                <c:pt idx="166">
                  <c:v>831</c:v>
                </c:pt>
                <c:pt idx="167">
                  <c:v>836</c:v>
                </c:pt>
                <c:pt idx="168">
                  <c:v>841</c:v>
                </c:pt>
                <c:pt idx="169">
                  <c:v>846</c:v>
                </c:pt>
                <c:pt idx="170">
                  <c:v>851</c:v>
                </c:pt>
                <c:pt idx="171">
                  <c:v>856</c:v>
                </c:pt>
                <c:pt idx="172">
                  <c:v>861</c:v>
                </c:pt>
                <c:pt idx="173">
                  <c:v>866</c:v>
                </c:pt>
                <c:pt idx="174">
                  <c:v>871</c:v>
                </c:pt>
                <c:pt idx="175">
                  <c:v>876</c:v>
                </c:pt>
                <c:pt idx="176">
                  <c:v>881</c:v>
                </c:pt>
                <c:pt idx="177">
                  <c:v>886</c:v>
                </c:pt>
                <c:pt idx="178">
                  <c:v>891</c:v>
                </c:pt>
                <c:pt idx="179">
                  <c:v>896</c:v>
                </c:pt>
                <c:pt idx="180">
                  <c:v>901</c:v>
                </c:pt>
                <c:pt idx="181">
                  <c:v>906</c:v>
                </c:pt>
                <c:pt idx="182">
                  <c:v>911</c:v>
                </c:pt>
                <c:pt idx="183">
                  <c:v>916</c:v>
                </c:pt>
                <c:pt idx="184">
                  <c:v>921</c:v>
                </c:pt>
                <c:pt idx="185">
                  <c:v>926</c:v>
                </c:pt>
                <c:pt idx="186">
                  <c:v>931</c:v>
                </c:pt>
                <c:pt idx="187">
                  <c:v>936</c:v>
                </c:pt>
                <c:pt idx="188">
                  <c:v>941</c:v>
                </c:pt>
                <c:pt idx="189">
                  <c:v>946</c:v>
                </c:pt>
                <c:pt idx="190">
                  <c:v>951</c:v>
                </c:pt>
                <c:pt idx="191">
                  <c:v>956</c:v>
                </c:pt>
                <c:pt idx="192">
                  <c:v>961</c:v>
                </c:pt>
                <c:pt idx="193">
                  <c:v>966</c:v>
                </c:pt>
                <c:pt idx="194">
                  <c:v>971</c:v>
                </c:pt>
                <c:pt idx="195">
                  <c:v>976</c:v>
                </c:pt>
                <c:pt idx="196">
                  <c:v>981</c:v>
                </c:pt>
                <c:pt idx="197">
                  <c:v>986</c:v>
                </c:pt>
                <c:pt idx="198">
                  <c:v>991</c:v>
                </c:pt>
                <c:pt idx="199">
                  <c:v>996</c:v>
                </c:pt>
                <c:pt idx="200">
                  <c:v>1001</c:v>
                </c:pt>
                <c:pt idx="201">
                  <c:v>1006</c:v>
                </c:pt>
                <c:pt idx="202">
                  <c:v>1011</c:v>
                </c:pt>
                <c:pt idx="203">
                  <c:v>1016</c:v>
                </c:pt>
                <c:pt idx="204">
                  <c:v>1021</c:v>
                </c:pt>
                <c:pt idx="205">
                  <c:v>1026</c:v>
                </c:pt>
                <c:pt idx="206">
                  <c:v>1031</c:v>
                </c:pt>
                <c:pt idx="207">
                  <c:v>1036</c:v>
                </c:pt>
                <c:pt idx="208">
                  <c:v>1041</c:v>
                </c:pt>
                <c:pt idx="209">
                  <c:v>1046</c:v>
                </c:pt>
                <c:pt idx="210">
                  <c:v>1051</c:v>
                </c:pt>
                <c:pt idx="211">
                  <c:v>1056</c:v>
                </c:pt>
                <c:pt idx="212">
                  <c:v>1061</c:v>
                </c:pt>
                <c:pt idx="213">
                  <c:v>1066</c:v>
                </c:pt>
                <c:pt idx="214">
                  <c:v>1071</c:v>
                </c:pt>
                <c:pt idx="215">
                  <c:v>1076</c:v>
                </c:pt>
                <c:pt idx="216">
                  <c:v>1081</c:v>
                </c:pt>
                <c:pt idx="217">
                  <c:v>1086</c:v>
                </c:pt>
                <c:pt idx="218">
                  <c:v>1091</c:v>
                </c:pt>
                <c:pt idx="219">
                  <c:v>1096</c:v>
                </c:pt>
                <c:pt idx="220">
                  <c:v>1101</c:v>
                </c:pt>
                <c:pt idx="221">
                  <c:v>1106</c:v>
                </c:pt>
                <c:pt idx="222">
                  <c:v>1111</c:v>
                </c:pt>
                <c:pt idx="223">
                  <c:v>1116</c:v>
                </c:pt>
                <c:pt idx="224">
                  <c:v>1121</c:v>
                </c:pt>
                <c:pt idx="225">
                  <c:v>1126</c:v>
                </c:pt>
                <c:pt idx="226">
                  <c:v>1131</c:v>
                </c:pt>
                <c:pt idx="227">
                  <c:v>1136</c:v>
                </c:pt>
                <c:pt idx="228">
                  <c:v>1141</c:v>
                </c:pt>
                <c:pt idx="229">
                  <c:v>1146</c:v>
                </c:pt>
                <c:pt idx="230">
                  <c:v>1151</c:v>
                </c:pt>
                <c:pt idx="231">
                  <c:v>1156</c:v>
                </c:pt>
                <c:pt idx="232">
                  <c:v>1161</c:v>
                </c:pt>
                <c:pt idx="233">
                  <c:v>1166</c:v>
                </c:pt>
                <c:pt idx="234">
                  <c:v>1171</c:v>
                </c:pt>
                <c:pt idx="235">
                  <c:v>1176</c:v>
                </c:pt>
                <c:pt idx="236">
                  <c:v>1181</c:v>
                </c:pt>
                <c:pt idx="237">
                  <c:v>1186</c:v>
                </c:pt>
                <c:pt idx="238">
                  <c:v>1191</c:v>
                </c:pt>
                <c:pt idx="239">
                  <c:v>1196</c:v>
                </c:pt>
                <c:pt idx="240">
                  <c:v>1201</c:v>
                </c:pt>
                <c:pt idx="241">
                  <c:v>1206</c:v>
                </c:pt>
                <c:pt idx="242">
                  <c:v>1211</c:v>
                </c:pt>
                <c:pt idx="243">
                  <c:v>1216</c:v>
                </c:pt>
                <c:pt idx="244">
                  <c:v>1221</c:v>
                </c:pt>
                <c:pt idx="245">
                  <c:v>1226</c:v>
                </c:pt>
                <c:pt idx="246">
                  <c:v>1231</c:v>
                </c:pt>
                <c:pt idx="247">
                  <c:v>1236</c:v>
                </c:pt>
                <c:pt idx="248">
                  <c:v>1241</c:v>
                </c:pt>
                <c:pt idx="249">
                  <c:v>1246</c:v>
                </c:pt>
                <c:pt idx="250">
                  <c:v>1251</c:v>
                </c:pt>
                <c:pt idx="251">
                  <c:v>1256</c:v>
                </c:pt>
                <c:pt idx="252">
                  <c:v>1261</c:v>
                </c:pt>
                <c:pt idx="253">
                  <c:v>1266</c:v>
                </c:pt>
                <c:pt idx="254">
                  <c:v>1271</c:v>
                </c:pt>
                <c:pt idx="255">
                  <c:v>1276</c:v>
                </c:pt>
                <c:pt idx="256">
                  <c:v>1281</c:v>
                </c:pt>
                <c:pt idx="257">
                  <c:v>1286</c:v>
                </c:pt>
                <c:pt idx="258">
                  <c:v>1291</c:v>
                </c:pt>
                <c:pt idx="259">
                  <c:v>1296</c:v>
                </c:pt>
                <c:pt idx="260">
                  <c:v>1301</c:v>
                </c:pt>
                <c:pt idx="261">
                  <c:v>1306</c:v>
                </c:pt>
                <c:pt idx="262">
                  <c:v>1311</c:v>
                </c:pt>
                <c:pt idx="263">
                  <c:v>1316</c:v>
                </c:pt>
                <c:pt idx="264">
                  <c:v>1321</c:v>
                </c:pt>
                <c:pt idx="265">
                  <c:v>1326</c:v>
                </c:pt>
                <c:pt idx="266">
                  <c:v>1331</c:v>
                </c:pt>
                <c:pt idx="267">
                  <c:v>1336</c:v>
                </c:pt>
                <c:pt idx="268">
                  <c:v>1341</c:v>
                </c:pt>
                <c:pt idx="269">
                  <c:v>1346</c:v>
                </c:pt>
                <c:pt idx="270">
                  <c:v>1351</c:v>
                </c:pt>
                <c:pt idx="271">
                  <c:v>1356</c:v>
                </c:pt>
                <c:pt idx="272">
                  <c:v>1361</c:v>
                </c:pt>
                <c:pt idx="273">
                  <c:v>1366</c:v>
                </c:pt>
                <c:pt idx="274">
                  <c:v>1371</c:v>
                </c:pt>
                <c:pt idx="275">
                  <c:v>1376</c:v>
                </c:pt>
                <c:pt idx="276">
                  <c:v>1381</c:v>
                </c:pt>
                <c:pt idx="277">
                  <c:v>1386</c:v>
                </c:pt>
                <c:pt idx="278">
                  <c:v>1391</c:v>
                </c:pt>
                <c:pt idx="279">
                  <c:v>1396</c:v>
                </c:pt>
                <c:pt idx="280">
                  <c:v>1401</c:v>
                </c:pt>
                <c:pt idx="281">
                  <c:v>1406</c:v>
                </c:pt>
                <c:pt idx="282">
                  <c:v>1411</c:v>
                </c:pt>
                <c:pt idx="283">
                  <c:v>1416</c:v>
                </c:pt>
                <c:pt idx="284">
                  <c:v>1421</c:v>
                </c:pt>
                <c:pt idx="285">
                  <c:v>1426</c:v>
                </c:pt>
                <c:pt idx="286">
                  <c:v>1431</c:v>
                </c:pt>
                <c:pt idx="287">
                  <c:v>1436</c:v>
                </c:pt>
                <c:pt idx="288">
                  <c:v>1441</c:v>
                </c:pt>
                <c:pt idx="289">
                  <c:v>1446</c:v>
                </c:pt>
                <c:pt idx="290">
                  <c:v>1451</c:v>
                </c:pt>
                <c:pt idx="291">
                  <c:v>1456</c:v>
                </c:pt>
                <c:pt idx="292">
                  <c:v>1461</c:v>
                </c:pt>
                <c:pt idx="293">
                  <c:v>1466</c:v>
                </c:pt>
                <c:pt idx="294">
                  <c:v>1471</c:v>
                </c:pt>
                <c:pt idx="295">
                  <c:v>1476</c:v>
                </c:pt>
                <c:pt idx="296">
                  <c:v>1481</c:v>
                </c:pt>
                <c:pt idx="297">
                  <c:v>1486</c:v>
                </c:pt>
                <c:pt idx="298">
                  <c:v>1491</c:v>
                </c:pt>
                <c:pt idx="299">
                  <c:v>1496</c:v>
                </c:pt>
                <c:pt idx="300">
                  <c:v>1501</c:v>
                </c:pt>
                <c:pt idx="301">
                  <c:v>1506</c:v>
                </c:pt>
                <c:pt idx="302">
                  <c:v>1511</c:v>
                </c:pt>
                <c:pt idx="303">
                  <c:v>1516</c:v>
                </c:pt>
                <c:pt idx="304">
                  <c:v>1521</c:v>
                </c:pt>
                <c:pt idx="305">
                  <c:v>1526</c:v>
                </c:pt>
                <c:pt idx="306">
                  <c:v>1531</c:v>
                </c:pt>
                <c:pt idx="307">
                  <c:v>1536</c:v>
                </c:pt>
                <c:pt idx="308">
                  <c:v>1541</c:v>
                </c:pt>
                <c:pt idx="309">
                  <c:v>1546</c:v>
                </c:pt>
                <c:pt idx="310">
                  <c:v>1551</c:v>
                </c:pt>
                <c:pt idx="311">
                  <c:v>1557</c:v>
                </c:pt>
                <c:pt idx="312">
                  <c:v>1562</c:v>
                </c:pt>
                <c:pt idx="313">
                  <c:v>1567</c:v>
                </c:pt>
                <c:pt idx="314">
                  <c:v>1572</c:v>
                </c:pt>
                <c:pt idx="315">
                  <c:v>1577</c:v>
                </c:pt>
                <c:pt idx="316">
                  <c:v>1582</c:v>
                </c:pt>
                <c:pt idx="317">
                  <c:v>1587</c:v>
                </c:pt>
                <c:pt idx="318">
                  <c:v>1592</c:v>
                </c:pt>
                <c:pt idx="319">
                  <c:v>1597</c:v>
                </c:pt>
                <c:pt idx="320">
                  <c:v>1602</c:v>
                </c:pt>
                <c:pt idx="321">
                  <c:v>1607</c:v>
                </c:pt>
                <c:pt idx="322">
                  <c:v>1612</c:v>
                </c:pt>
                <c:pt idx="323">
                  <c:v>1617</c:v>
                </c:pt>
                <c:pt idx="324">
                  <c:v>1622</c:v>
                </c:pt>
                <c:pt idx="325">
                  <c:v>1627</c:v>
                </c:pt>
                <c:pt idx="326">
                  <c:v>1632</c:v>
                </c:pt>
                <c:pt idx="327">
                  <c:v>1637</c:v>
                </c:pt>
                <c:pt idx="328">
                  <c:v>1642</c:v>
                </c:pt>
                <c:pt idx="329">
                  <c:v>1647</c:v>
                </c:pt>
                <c:pt idx="330">
                  <c:v>1652</c:v>
                </c:pt>
                <c:pt idx="331">
                  <c:v>1657</c:v>
                </c:pt>
                <c:pt idx="332">
                  <c:v>1662</c:v>
                </c:pt>
                <c:pt idx="333">
                  <c:v>1667</c:v>
                </c:pt>
                <c:pt idx="334">
                  <c:v>1672</c:v>
                </c:pt>
                <c:pt idx="335">
                  <c:v>1677</c:v>
                </c:pt>
                <c:pt idx="336">
                  <c:v>1682</c:v>
                </c:pt>
                <c:pt idx="337">
                  <c:v>1687</c:v>
                </c:pt>
                <c:pt idx="338">
                  <c:v>1692</c:v>
                </c:pt>
                <c:pt idx="339">
                  <c:v>1697</c:v>
                </c:pt>
                <c:pt idx="340">
                  <c:v>1702</c:v>
                </c:pt>
                <c:pt idx="341">
                  <c:v>1707</c:v>
                </c:pt>
                <c:pt idx="342">
                  <c:v>1712</c:v>
                </c:pt>
                <c:pt idx="343">
                  <c:v>1717</c:v>
                </c:pt>
                <c:pt idx="344">
                  <c:v>1722</c:v>
                </c:pt>
                <c:pt idx="345">
                  <c:v>1727</c:v>
                </c:pt>
                <c:pt idx="346">
                  <c:v>1732</c:v>
                </c:pt>
                <c:pt idx="347">
                  <c:v>1737</c:v>
                </c:pt>
                <c:pt idx="348">
                  <c:v>1742</c:v>
                </c:pt>
                <c:pt idx="349">
                  <c:v>1747</c:v>
                </c:pt>
                <c:pt idx="350">
                  <c:v>1752</c:v>
                </c:pt>
                <c:pt idx="351">
                  <c:v>1757</c:v>
                </c:pt>
                <c:pt idx="352">
                  <c:v>1762</c:v>
                </c:pt>
                <c:pt idx="353">
                  <c:v>1767</c:v>
                </c:pt>
                <c:pt idx="354">
                  <c:v>1772</c:v>
                </c:pt>
                <c:pt idx="355">
                  <c:v>1777</c:v>
                </c:pt>
                <c:pt idx="356">
                  <c:v>1782</c:v>
                </c:pt>
                <c:pt idx="357">
                  <c:v>1787</c:v>
                </c:pt>
                <c:pt idx="358">
                  <c:v>1792</c:v>
                </c:pt>
                <c:pt idx="359">
                  <c:v>1797</c:v>
                </c:pt>
                <c:pt idx="360">
                  <c:v>1802</c:v>
                </c:pt>
                <c:pt idx="361">
                  <c:v>1807</c:v>
                </c:pt>
                <c:pt idx="362">
                  <c:v>1812</c:v>
                </c:pt>
                <c:pt idx="363">
                  <c:v>1817</c:v>
                </c:pt>
                <c:pt idx="364">
                  <c:v>1822</c:v>
                </c:pt>
                <c:pt idx="365">
                  <c:v>1827</c:v>
                </c:pt>
                <c:pt idx="366">
                  <c:v>1832</c:v>
                </c:pt>
                <c:pt idx="367">
                  <c:v>1837</c:v>
                </c:pt>
                <c:pt idx="368">
                  <c:v>1842</c:v>
                </c:pt>
                <c:pt idx="369">
                  <c:v>1847</c:v>
                </c:pt>
                <c:pt idx="370">
                  <c:v>1852</c:v>
                </c:pt>
                <c:pt idx="371">
                  <c:v>1857</c:v>
                </c:pt>
                <c:pt idx="372">
                  <c:v>1862</c:v>
                </c:pt>
                <c:pt idx="373">
                  <c:v>1867</c:v>
                </c:pt>
                <c:pt idx="374">
                  <c:v>1872</c:v>
                </c:pt>
                <c:pt idx="375">
                  <c:v>1877</c:v>
                </c:pt>
                <c:pt idx="376">
                  <c:v>1882</c:v>
                </c:pt>
                <c:pt idx="377">
                  <c:v>1887</c:v>
                </c:pt>
                <c:pt idx="378">
                  <c:v>1892</c:v>
                </c:pt>
                <c:pt idx="379">
                  <c:v>1897</c:v>
                </c:pt>
                <c:pt idx="380">
                  <c:v>1902</c:v>
                </c:pt>
                <c:pt idx="381">
                  <c:v>1907</c:v>
                </c:pt>
                <c:pt idx="382">
                  <c:v>1912</c:v>
                </c:pt>
                <c:pt idx="383">
                  <c:v>1917</c:v>
                </c:pt>
                <c:pt idx="384">
                  <c:v>1922</c:v>
                </c:pt>
                <c:pt idx="385">
                  <c:v>1927</c:v>
                </c:pt>
                <c:pt idx="386">
                  <c:v>1932</c:v>
                </c:pt>
                <c:pt idx="387">
                  <c:v>1937</c:v>
                </c:pt>
                <c:pt idx="388">
                  <c:v>1942</c:v>
                </c:pt>
                <c:pt idx="389">
                  <c:v>1947</c:v>
                </c:pt>
                <c:pt idx="390">
                  <c:v>1952</c:v>
                </c:pt>
                <c:pt idx="391">
                  <c:v>1957</c:v>
                </c:pt>
                <c:pt idx="392">
                  <c:v>1962</c:v>
                </c:pt>
                <c:pt idx="393">
                  <c:v>1967</c:v>
                </c:pt>
                <c:pt idx="394">
                  <c:v>1972</c:v>
                </c:pt>
                <c:pt idx="395">
                  <c:v>1977</c:v>
                </c:pt>
                <c:pt idx="396">
                  <c:v>1982</c:v>
                </c:pt>
              </c:numCache>
            </c:numRef>
          </c:xVal>
          <c:yVal>
            <c:numRef>
              <c:f>'Simple Data'!$E$2:$E$398</c:f>
              <c:numCache>
                <c:formatCode>General</c:formatCode>
                <c:ptCount val="397"/>
                <c:pt idx="0">
                  <c:v>6.84</c:v>
                </c:pt>
                <c:pt idx="1">
                  <c:v>7.81</c:v>
                </c:pt>
                <c:pt idx="2">
                  <c:v>6.84</c:v>
                </c:pt>
                <c:pt idx="3">
                  <c:v>6.84</c:v>
                </c:pt>
                <c:pt idx="4">
                  <c:v>7.32</c:v>
                </c:pt>
                <c:pt idx="5">
                  <c:v>7.81</c:v>
                </c:pt>
                <c:pt idx="6">
                  <c:v>6.84</c:v>
                </c:pt>
                <c:pt idx="7">
                  <c:v>7.32</c:v>
                </c:pt>
                <c:pt idx="8">
                  <c:v>7.81</c:v>
                </c:pt>
                <c:pt idx="9">
                  <c:v>8.3000000000000007</c:v>
                </c:pt>
                <c:pt idx="10">
                  <c:v>7.81</c:v>
                </c:pt>
                <c:pt idx="11">
                  <c:v>7.32</c:v>
                </c:pt>
                <c:pt idx="12">
                  <c:v>8.3000000000000007</c:v>
                </c:pt>
                <c:pt idx="13">
                  <c:v>7.32</c:v>
                </c:pt>
                <c:pt idx="14">
                  <c:v>8.7899999999999991</c:v>
                </c:pt>
                <c:pt idx="15">
                  <c:v>7.81</c:v>
                </c:pt>
                <c:pt idx="16">
                  <c:v>7.81</c:v>
                </c:pt>
                <c:pt idx="17">
                  <c:v>8.7899999999999991</c:v>
                </c:pt>
                <c:pt idx="18">
                  <c:v>8.3000000000000007</c:v>
                </c:pt>
                <c:pt idx="19">
                  <c:v>7.81</c:v>
                </c:pt>
                <c:pt idx="20">
                  <c:v>8.3000000000000007</c:v>
                </c:pt>
                <c:pt idx="21">
                  <c:v>9.2799999999999994</c:v>
                </c:pt>
                <c:pt idx="22">
                  <c:v>8.3000000000000007</c:v>
                </c:pt>
                <c:pt idx="23">
                  <c:v>9.2799999999999994</c:v>
                </c:pt>
                <c:pt idx="24">
                  <c:v>7.32</c:v>
                </c:pt>
                <c:pt idx="25">
                  <c:v>7.81</c:v>
                </c:pt>
                <c:pt idx="26">
                  <c:v>9.2799999999999994</c:v>
                </c:pt>
                <c:pt idx="27">
                  <c:v>8.3000000000000007</c:v>
                </c:pt>
                <c:pt idx="28">
                  <c:v>9.2799999999999994</c:v>
                </c:pt>
                <c:pt idx="29">
                  <c:v>7.81</c:v>
                </c:pt>
                <c:pt idx="30">
                  <c:v>9.2799999999999994</c:v>
                </c:pt>
                <c:pt idx="31">
                  <c:v>8.7899999999999991</c:v>
                </c:pt>
                <c:pt idx="32">
                  <c:v>9.2799999999999994</c:v>
                </c:pt>
                <c:pt idx="33">
                  <c:v>9.77</c:v>
                </c:pt>
                <c:pt idx="34">
                  <c:v>8.7899999999999991</c:v>
                </c:pt>
                <c:pt idx="35">
                  <c:v>9.2799999999999994</c:v>
                </c:pt>
                <c:pt idx="36">
                  <c:v>9.2799999999999994</c:v>
                </c:pt>
                <c:pt idx="37">
                  <c:v>9.77</c:v>
                </c:pt>
                <c:pt idx="38">
                  <c:v>9.2799999999999994</c:v>
                </c:pt>
                <c:pt idx="39">
                  <c:v>8.7899999999999991</c:v>
                </c:pt>
                <c:pt idx="40">
                  <c:v>9.77</c:v>
                </c:pt>
                <c:pt idx="41">
                  <c:v>9.2799999999999994</c:v>
                </c:pt>
                <c:pt idx="42">
                  <c:v>9.77</c:v>
                </c:pt>
                <c:pt idx="43">
                  <c:v>9.77</c:v>
                </c:pt>
                <c:pt idx="44">
                  <c:v>9.77</c:v>
                </c:pt>
                <c:pt idx="45">
                  <c:v>9.2799999999999994</c:v>
                </c:pt>
                <c:pt idx="46">
                  <c:v>9.77</c:v>
                </c:pt>
                <c:pt idx="47">
                  <c:v>9.2799999999999994</c:v>
                </c:pt>
                <c:pt idx="48">
                  <c:v>9.77</c:v>
                </c:pt>
                <c:pt idx="49">
                  <c:v>9.2799999999999994</c:v>
                </c:pt>
                <c:pt idx="50">
                  <c:v>9.2799999999999994</c:v>
                </c:pt>
                <c:pt idx="51">
                  <c:v>9.77</c:v>
                </c:pt>
                <c:pt idx="52">
                  <c:v>10.25</c:v>
                </c:pt>
                <c:pt idx="53">
                  <c:v>9.77</c:v>
                </c:pt>
                <c:pt idx="54">
                  <c:v>9.2799999999999994</c:v>
                </c:pt>
                <c:pt idx="55">
                  <c:v>9.77</c:v>
                </c:pt>
                <c:pt idx="56">
                  <c:v>9.77</c:v>
                </c:pt>
                <c:pt idx="57">
                  <c:v>9.2799999999999994</c:v>
                </c:pt>
                <c:pt idx="58">
                  <c:v>10.25</c:v>
                </c:pt>
                <c:pt idx="59">
                  <c:v>10.25</c:v>
                </c:pt>
                <c:pt idx="60">
                  <c:v>9.77</c:v>
                </c:pt>
                <c:pt idx="61">
                  <c:v>9.77</c:v>
                </c:pt>
                <c:pt idx="62">
                  <c:v>10.74</c:v>
                </c:pt>
                <c:pt idx="63">
                  <c:v>10.74</c:v>
                </c:pt>
                <c:pt idx="64">
                  <c:v>10.25</c:v>
                </c:pt>
                <c:pt idx="65">
                  <c:v>10.74</c:v>
                </c:pt>
                <c:pt idx="66">
                  <c:v>10.74</c:v>
                </c:pt>
                <c:pt idx="67">
                  <c:v>10.25</c:v>
                </c:pt>
                <c:pt idx="68">
                  <c:v>11.23</c:v>
                </c:pt>
                <c:pt idx="69">
                  <c:v>12.21</c:v>
                </c:pt>
                <c:pt idx="70">
                  <c:v>11.72</c:v>
                </c:pt>
                <c:pt idx="71">
                  <c:v>11.23</c:v>
                </c:pt>
                <c:pt idx="72">
                  <c:v>11.72</c:v>
                </c:pt>
                <c:pt idx="73">
                  <c:v>11.72</c:v>
                </c:pt>
                <c:pt idx="74">
                  <c:v>12.21</c:v>
                </c:pt>
                <c:pt idx="75">
                  <c:v>12.21</c:v>
                </c:pt>
                <c:pt idx="76">
                  <c:v>12.7</c:v>
                </c:pt>
                <c:pt idx="77">
                  <c:v>12.7</c:v>
                </c:pt>
                <c:pt idx="78">
                  <c:v>13.18</c:v>
                </c:pt>
                <c:pt idx="79">
                  <c:v>13.18</c:v>
                </c:pt>
                <c:pt idx="80">
                  <c:v>14.16</c:v>
                </c:pt>
                <c:pt idx="81">
                  <c:v>12.7</c:v>
                </c:pt>
                <c:pt idx="82">
                  <c:v>13.18</c:v>
                </c:pt>
                <c:pt idx="83">
                  <c:v>13.67</c:v>
                </c:pt>
                <c:pt idx="84">
                  <c:v>14.65</c:v>
                </c:pt>
                <c:pt idx="85">
                  <c:v>14.16</c:v>
                </c:pt>
                <c:pt idx="86">
                  <c:v>14.16</c:v>
                </c:pt>
                <c:pt idx="87">
                  <c:v>14.16</c:v>
                </c:pt>
                <c:pt idx="88">
                  <c:v>15.14</c:v>
                </c:pt>
                <c:pt idx="89">
                  <c:v>14.65</c:v>
                </c:pt>
                <c:pt idx="90">
                  <c:v>15.14</c:v>
                </c:pt>
                <c:pt idx="91">
                  <c:v>14.65</c:v>
                </c:pt>
                <c:pt idx="92">
                  <c:v>15.14</c:v>
                </c:pt>
                <c:pt idx="93">
                  <c:v>15.14</c:v>
                </c:pt>
                <c:pt idx="94">
                  <c:v>15.14</c:v>
                </c:pt>
                <c:pt idx="95">
                  <c:v>15.63</c:v>
                </c:pt>
                <c:pt idx="96">
                  <c:v>15.63</c:v>
                </c:pt>
                <c:pt idx="97">
                  <c:v>15.63</c:v>
                </c:pt>
                <c:pt idx="98">
                  <c:v>16.11</c:v>
                </c:pt>
                <c:pt idx="99">
                  <c:v>15.63</c:v>
                </c:pt>
                <c:pt idx="100">
                  <c:v>17.09</c:v>
                </c:pt>
                <c:pt idx="101">
                  <c:v>16.600000000000001</c:v>
                </c:pt>
                <c:pt idx="102">
                  <c:v>16.600000000000001</c:v>
                </c:pt>
                <c:pt idx="103">
                  <c:v>16.600000000000001</c:v>
                </c:pt>
                <c:pt idx="104">
                  <c:v>16.11</c:v>
                </c:pt>
                <c:pt idx="105">
                  <c:v>17.09</c:v>
                </c:pt>
                <c:pt idx="106">
                  <c:v>16.600000000000001</c:v>
                </c:pt>
                <c:pt idx="107">
                  <c:v>17.09</c:v>
                </c:pt>
                <c:pt idx="108">
                  <c:v>17.579999999999998</c:v>
                </c:pt>
                <c:pt idx="109">
                  <c:v>18.07</c:v>
                </c:pt>
                <c:pt idx="110">
                  <c:v>17.579999999999998</c:v>
                </c:pt>
                <c:pt idx="111">
                  <c:v>18.07</c:v>
                </c:pt>
                <c:pt idx="112">
                  <c:v>17.579999999999998</c:v>
                </c:pt>
                <c:pt idx="113">
                  <c:v>17.579999999999998</c:v>
                </c:pt>
                <c:pt idx="114">
                  <c:v>18.07</c:v>
                </c:pt>
                <c:pt idx="115">
                  <c:v>19.04</c:v>
                </c:pt>
                <c:pt idx="116">
                  <c:v>18.07</c:v>
                </c:pt>
                <c:pt idx="117">
                  <c:v>17.579999999999998</c:v>
                </c:pt>
                <c:pt idx="118">
                  <c:v>18.07</c:v>
                </c:pt>
                <c:pt idx="119">
                  <c:v>18.07</c:v>
                </c:pt>
                <c:pt idx="120">
                  <c:v>18.55</c:v>
                </c:pt>
                <c:pt idx="121">
                  <c:v>19.04</c:v>
                </c:pt>
                <c:pt idx="122">
                  <c:v>19.04</c:v>
                </c:pt>
                <c:pt idx="123">
                  <c:v>18.55</c:v>
                </c:pt>
                <c:pt idx="124">
                  <c:v>19.53</c:v>
                </c:pt>
                <c:pt idx="125">
                  <c:v>19.53</c:v>
                </c:pt>
                <c:pt idx="126">
                  <c:v>20.02</c:v>
                </c:pt>
                <c:pt idx="127">
                  <c:v>19.53</c:v>
                </c:pt>
                <c:pt idx="128">
                  <c:v>19.53</c:v>
                </c:pt>
                <c:pt idx="129">
                  <c:v>19.04</c:v>
                </c:pt>
                <c:pt idx="130">
                  <c:v>20.51</c:v>
                </c:pt>
                <c:pt idx="131">
                  <c:v>19.53</c:v>
                </c:pt>
                <c:pt idx="132">
                  <c:v>21.48</c:v>
                </c:pt>
                <c:pt idx="133">
                  <c:v>21.48</c:v>
                </c:pt>
                <c:pt idx="134">
                  <c:v>21</c:v>
                </c:pt>
                <c:pt idx="135">
                  <c:v>21</c:v>
                </c:pt>
                <c:pt idx="136">
                  <c:v>21.48</c:v>
                </c:pt>
                <c:pt idx="137">
                  <c:v>21.48</c:v>
                </c:pt>
                <c:pt idx="138">
                  <c:v>21.48</c:v>
                </c:pt>
                <c:pt idx="139">
                  <c:v>20.51</c:v>
                </c:pt>
                <c:pt idx="140">
                  <c:v>21.97</c:v>
                </c:pt>
                <c:pt idx="141">
                  <c:v>21.48</c:v>
                </c:pt>
                <c:pt idx="142">
                  <c:v>21</c:v>
                </c:pt>
                <c:pt idx="143">
                  <c:v>21</c:v>
                </c:pt>
                <c:pt idx="144">
                  <c:v>21</c:v>
                </c:pt>
                <c:pt idx="145">
                  <c:v>20.51</c:v>
                </c:pt>
                <c:pt idx="146">
                  <c:v>21.48</c:v>
                </c:pt>
                <c:pt idx="147">
                  <c:v>21.48</c:v>
                </c:pt>
                <c:pt idx="148">
                  <c:v>21.48</c:v>
                </c:pt>
                <c:pt idx="149">
                  <c:v>21</c:v>
                </c:pt>
                <c:pt idx="150">
                  <c:v>20.51</c:v>
                </c:pt>
                <c:pt idx="151">
                  <c:v>21.97</c:v>
                </c:pt>
                <c:pt idx="152">
                  <c:v>21.48</c:v>
                </c:pt>
                <c:pt idx="153">
                  <c:v>21</c:v>
                </c:pt>
                <c:pt idx="154">
                  <c:v>21</c:v>
                </c:pt>
                <c:pt idx="155">
                  <c:v>21</c:v>
                </c:pt>
                <c:pt idx="156">
                  <c:v>21</c:v>
                </c:pt>
                <c:pt idx="157">
                  <c:v>21</c:v>
                </c:pt>
                <c:pt idx="158">
                  <c:v>21</c:v>
                </c:pt>
                <c:pt idx="159">
                  <c:v>21.48</c:v>
                </c:pt>
                <c:pt idx="160">
                  <c:v>21</c:v>
                </c:pt>
                <c:pt idx="161">
                  <c:v>21</c:v>
                </c:pt>
                <c:pt idx="162">
                  <c:v>20.02</c:v>
                </c:pt>
                <c:pt idx="163">
                  <c:v>21</c:v>
                </c:pt>
                <c:pt idx="164">
                  <c:v>21</c:v>
                </c:pt>
                <c:pt idx="165">
                  <c:v>20.51</c:v>
                </c:pt>
                <c:pt idx="166">
                  <c:v>21</c:v>
                </c:pt>
                <c:pt idx="167">
                  <c:v>21</c:v>
                </c:pt>
                <c:pt idx="168">
                  <c:v>21</c:v>
                </c:pt>
                <c:pt idx="169">
                  <c:v>20.02</c:v>
                </c:pt>
                <c:pt idx="170">
                  <c:v>20.51</c:v>
                </c:pt>
                <c:pt idx="171">
                  <c:v>20.51</c:v>
                </c:pt>
                <c:pt idx="172">
                  <c:v>20.51</c:v>
                </c:pt>
                <c:pt idx="173">
                  <c:v>20.51</c:v>
                </c:pt>
                <c:pt idx="174">
                  <c:v>20.51</c:v>
                </c:pt>
                <c:pt idx="175">
                  <c:v>21</c:v>
                </c:pt>
                <c:pt idx="176">
                  <c:v>21</c:v>
                </c:pt>
                <c:pt idx="177">
                  <c:v>21.48</c:v>
                </c:pt>
                <c:pt idx="178">
                  <c:v>20.51</c:v>
                </c:pt>
                <c:pt idx="179">
                  <c:v>20.02</c:v>
                </c:pt>
                <c:pt idx="180">
                  <c:v>20.51</c:v>
                </c:pt>
                <c:pt idx="181">
                  <c:v>20.51</c:v>
                </c:pt>
                <c:pt idx="182">
                  <c:v>20.51</c:v>
                </c:pt>
                <c:pt idx="183">
                  <c:v>21</c:v>
                </c:pt>
                <c:pt idx="184">
                  <c:v>20.51</c:v>
                </c:pt>
                <c:pt idx="185">
                  <c:v>21</c:v>
                </c:pt>
                <c:pt idx="186">
                  <c:v>20.02</c:v>
                </c:pt>
                <c:pt idx="187">
                  <c:v>21</c:v>
                </c:pt>
                <c:pt idx="188">
                  <c:v>20.02</c:v>
                </c:pt>
                <c:pt idx="189">
                  <c:v>20.02</c:v>
                </c:pt>
                <c:pt idx="190">
                  <c:v>20.02</c:v>
                </c:pt>
                <c:pt idx="191">
                  <c:v>21</c:v>
                </c:pt>
                <c:pt idx="192">
                  <c:v>20.51</c:v>
                </c:pt>
                <c:pt idx="193">
                  <c:v>20.51</c:v>
                </c:pt>
                <c:pt idx="194">
                  <c:v>20.02</c:v>
                </c:pt>
                <c:pt idx="195">
                  <c:v>20.51</c:v>
                </c:pt>
                <c:pt idx="196">
                  <c:v>21</c:v>
                </c:pt>
                <c:pt idx="197">
                  <c:v>20.51</c:v>
                </c:pt>
                <c:pt idx="198">
                  <c:v>20.02</c:v>
                </c:pt>
                <c:pt idx="199">
                  <c:v>20.02</c:v>
                </c:pt>
                <c:pt idx="200">
                  <c:v>21</c:v>
                </c:pt>
                <c:pt idx="201">
                  <c:v>21</c:v>
                </c:pt>
                <c:pt idx="202">
                  <c:v>20.02</c:v>
                </c:pt>
                <c:pt idx="203">
                  <c:v>19.53</c:v>
                </c:pt>
                <c:pt idx="204">
                  <c:v>20.02</c:v>
                </c:pt>
                <c:pt idx="205">
                  <c:v>20.02</c:v>
                </c:pt>
                <c:pt idx="206">
                  <c:v>20.51</c:v>
                </c:pt>
                <c:pt idx="207">
                  <c:v>19.53</c:v>
                </c:pt>
                <c:pt idx="208">
                  <c:v>20.02</c:v>
                </c:pt>
                <c:pt idx="209">
                  <c:v>21</c:v>
                </c:pt>
                <c:pt idx="210">
                  <c:v>20.51</c:v>
                </c:pt>
                <c:pt idx="211">
                  <c:v>21</c:v>
                </c:pt>
                <c:pt idx="212">
                  <c:v>20.51</c:v>
                </c:pt>
                <c:pt idx="213">
                  <c:v>20.51</c:v>
                </c:pt>
                <c:pt idx="214">
                  <c:v>20.51</c:v>
                </c:pt>
                <c:pt idx="215">
                  <c:v>20.51</c:v>
                </c:pt>
                <c:pt idx="216">
                  <c:v>20.02</c:v>
                </c:pt>
                <c:pt idx="217">
                  <c:v>20.51</c:v>
                </c:pt>
                <c:pt idx="218">
                  <c:v>20.02</c:v>
                </c:pt>
                <c:pt idx="219">
                  <c:v>21.48</c:v>
                </c:pt>
                <c:pt idx="220">
                  <c:v>21</c:v>
                </c:pt>
                <c:pt idx="221">
                  <c:v>20.51</c:v>
                </c:pt>
                <c:pt idx="222">
                  <c:v>20.51</c:v>
                </c:pt>
                <c:pt idx="223">
                  <c:v>21</c:v>
                </c:pt>
                <c:pt idx="224">
                  <c:v>20.51</c:v>
                </c:pt>
                <c:pt idx="225">
                  <c:v>20.02</c:v>
                </c:pt>
                <c:pt idx="226">
                  <c:v>21</c:v>
                </c:pt>
                <c:pt idx="227">
                  <c:v>20.51</c:v>
                </c:pt>
                <c:pt idx="228">
                  <c:v>20.51</c:v>
                </c:pt>
                <c:pt idx="229">
                  <c:v>21</c:v>
                </c:pt>
                <c:pt idx="230">
                  <c:v>21</c:v>
                </c:pt>
                <c:pt idx="231">
                  <c:v>21</c:v>
                </c:pt>
                <c:pt idx="232">
                  <c:v>21</c:v>
                </c:pt>
                <c:pt idx="233">
                  <c:v>21.48</c:v>
                </c:pt>
                <c:pt idx="234">
                  <c:v>21</c:v>
                </c:pt>
                <c:pt idx="235">
                  <c:v>21.48</c:v>
                </c:pt>
                <c:pt idx="236">
                  <c:v>21.48</c:v>
                </c:pt>
                <c:pt idx="237">
                  <c:v>20.51</c:v>
                </c:pt>
                <c:pt idx="238">
                  <c:v>21.48</c:v>
                </c:pt>
                <c:pt idx="239">
                  <c:v>21</c:v>
                </c:pt>
                <c:pt idx="240">
                  <c:v>21.97</c:v>
                </c:pt>
                <c:pt idx="241">
                  <c:v>21</c:v>
                </c:pt>
                <c:pt idx="242">
                  <c:v>21</c:v>
                </c:pt>
                <c:pt idx="243">
                  <c:v>21.48</c:v>
                </c:pt>
                <c:pt idx="244">
                  <c:v>21</c:v>
                </c:pt>
                <c:pt idx="245">
                  <c:v>21.48</c:v>
                </c:pt>
                <c:pt idx="246">
                  <c:v>20.51</c:v>
                </c:pt>
                <c:pt idx="247">
                  <c:v>21.48</c:v>
                </c:pt>
                <c:pt idx="248">
                  <c:v>21.48</c:v>
                </c:pt>
                <c:pt idx="249">
                  <c:v>21.97</c:v>
                </c:pt>
                <c:pt idx="250">
                  <c:v>21.97</c:v>
                </c:pt>
                <c:pt idx="251">
                  <c:v>21</c:v>
                </c:pt>
                <c:pt idx="252">
                  <c:v>21.97</c:v>
                </c:pt>
                <c:pt idx="253">
                  <c:v>21.97</c:v>
                </c:pt>
                <c:pt idx="254">
                  <c:v>21.97</c:v>
                </c:pt>
                <c:pt idx="255">
                  <c:v>21</c:v>
                </c:pt>
                <c:pt idx="256">
                  <c:v>21.97</c:v>
                </c:pt>
                <c:pt idx="257">
                  <c:v>21.97</c:v>
                </c:pt>
                <c:pt idx="258">
                  <c:v>21.48</c:v>
                </c:pt>
                <c:pt idx="259">
                  <c:v>21</c:v>
                </c:pt>
                <c:pt idx="260">
                  <c:v>21.97</c:v>
                </c:pt>
                <c:pt idx="261">
                  <c:v>21.97</c:v>
                </c:pt>
                <c:pt idx="262">
                  <c:v>21.48</c:v>
                </c:pt>
                <c:pt idx="263">
                  <c:v>21.97</c:v>
                </c:pt>
                <c:pt idx="264">
                  <c:v>21.97</c:v>
                </c:pt>
                <c:pt idx="265">
                  <c:v>21.48</c:v>
                </c:pt>
                <c:pt idx="266">
                  <c:v>21.48</c:v>
                </c:pt>
                <c:pt idx="267">
                  <c:v>21.48</c:v>
                </c:pt>
                <c:pt idx="268">
                  <c:v>21.97</c:v>
                </c:pt>
                <c:pt idx="269">
                  <c:v>21.97</c:v>
                </c:pt>
                <c:pt idx="270">
                  <c:v>21.48</c:v>
                </c:pt>
                <c:pt idx="271">
                  <c:v>21.97</c:v>
                </c:pt>
                <c:pt idx="272">
                  <c:v>21.97</c:v>
                </c:pt>
                <c:pt idx="273">
                  <c:v>22.46</c:v>
                </c:pt>
                <c:pt idx="274">
                  <c:v>22.95</c:v>
                </c:pt>
                <c:pt idx="275">
                  <c:v>21.97</c:v>
                </c:pt>
                <c:pt idx="276">
                  <c:v>21.97</c:v>
                </c:pt>
                <c:pt idx="277">
                  <c:v>22.95</c:v>
                </c:pt>
                <c:pt idx="278">
                  <c:v>22.46</c:v>
                </c:pt>
                <c:pt idx="279">
                  <c:v>21.97</c:v>
                </c:pt>
                <c:pt idx="280">
                  <c:v>22.95</c:v>
                </c:pt>
                <c:pt idx="281">
                  <c:v>22.95</c:v>
                </c:pt>
                <c:pt idx="282">
                  <c:v>22.46</c:v>
                </c:pt>
                <c:pt idx="283">
                  <c:v>21.48</c:v>
                </c:pt>
                <c:pt idx="284">
                  <c:v>22.46</c:v>
                </c:pt>
                <c:pt idx="285">
                  <c:v>22.46</c:v>
                </c:pt>
                <c:pt idx="286">
                  <c:v>22.95</c:v>
                </c:pt>
                <c:pt idx="287">
                  <c:v>22.46</c:v>
                </c:pt>
                <c:pt idx="288">
                  <c:v>22.46</c:v>
                </c:pt>
                <c:pt idx="289">
                  <c:v>22.46</c:v>
                </c:pt>
                <c:pt idx="290">
                  <c:v>21.97</c:v>
                </c:pt>
                <c:pt idx="291">
                  <c:v>21.97</c:v>
                </c:pt>
                <c:pt idx="292">
                  <c:v>21.97</c:v>
                </c:pt>
                <c:pt idx="293">
                  <c:v>22.95</c:v>
                </c:pt>
                <c:pt idx="294">
                  <c:v>22.46</c:v>
                </c:pt>
                <c:pt idx="295">
                  <c:v>22.46</c:v>
                </c:pt>
                <c:pt idx="296">
                  <c:v>22.46</c:v>
                </c:pt>
                <c:pt idx="297">
                  <c:v>22.46</c:v>
                </c:pt>
                <c:pt idx="298">
                  <c:v>22.46</c:v>
                </c:pt>
                <c:pt idx="299">
                  <c:v>21.48</c:v>
                </c:pt>
                <c:pt idx="300">
                  <c:v>22.95</c:v>
                </c:pt>
                <c:pt idx="301">
                  <c:v>22.95</c:v>
                </c:pt>
                <c:pt idx="302">
                  <c:v>22.46</c:v>
                </c:pt>
                <c:pt idx="303">
                  <c:v>22.46</c:v>
                </c:pt>
                <c:pt idx="304">
                  <c:v>23.44</c:v>
                </c:pt>
                <c:pt idx="305">
                  <c:v>23.44</c:v>
                </c:pt>
                <c:pt idx="306">
                  <c:v>23.44</c:v>
                </c:pt>
                <c:pt idx="307">
                  <c:v>23.44</c:v>
                </c:pt>
                <c:pt idx="308">
                  <c:v>23.93</c:v>
                </c:pt>
                <c:pt idx="309">
                  <c:v>23.44</c:v>
                </c:pt>
                <c:pt idx="310">
                  <c:v>22.95</c:v>
                </c:pt>
                <c:pt idx="311">
                  <c:v>23.93</c:v>
                </c:pt>
                <c:pt idx="312">
                  <c:v>23.44</c:v>
                </c:pt>
                <c:pt idx="313">
                  <c:v>23.44</c:v>
                </c:pt>
                <c:pt idx="314">
                  <c:v>23.93</c:v>
                </c:pt>
                <c:pt idx="315">
                  <c:v>23.44</c:v>
                </c:pt>
                <c:pt idx="316">
                  <c:v>23.93</c:v>
                </c:pt>
                <c:pt idx="317">
                  <c:v>22.95</c:v>
                </c:pt>
                <c:pt idx="318">
                  <c:v>23.44</c:v>
                </c:pt>
                <c:pt idx="319">
                  <c:v>23.93</c:v>
                </c:pt>
                <c:pt idx="320">
                  <c:v>24.41</c:v>
                </c:pt>
                <c:pt idx="321">
                  <c:v>24.9</c:v>
                </c:pt>
                <c:pt idx="322">
                  <c:v>23.93</c:v>
                </c:pt>
                <c:pt idx="323">
                  <c:v>24.41</c:v>
                </c:pt>
                <c:pt idx="324">
                  <c:v>24.9</c:v>
                </c:pt>
                <c:pt idx="325">
                  <c:v>24.9</c:v>
                </c:pt>
                <c:pt idx="326">
                  <c:v>24.41</c:v>
                </c:pt>
                <c:pt idx="327">
                  <c:v>25.39</c:v>
                </c:pt>
                <c:pt idx="328">
                  <c:v>25.39</c:v>
                </c:pt>
                <c:pt idx="329">
                  <c:v>23.93</c:v>
                </c:pt>
                <c:pt idx="330">
                  <c:v>25.39</c:v>
                </c:pt>
                <c:pt idx="331">
                  <c:v>24.41</c:v>
                </c:pt>
                <c:pt idx="332">
                  <c:v>24.41</c:v>
                </c:pt>
                <c:pt idx="333">
                  <c:v>24.9</c:v>
                </c:pt>
                <c:pt idx="334">
                  <c:v>25.39</c:v>
                </c:pt>
                <c:pt idx="335">
                  <c:v>24.9</c:v>
                </c:pt>
                <c:pt idx="336">
                  <c:v>24.9</c:v>
                </c:pt>
                <c:pt idx="337">
                  <c:v>25.39</c:v>
                </c:pt>
                <c:pt idx="338">
                  <c:v>25.88</c:v>
                </c:pt>
                <c:pt idx="339">
                  <c:v>25.88</c:v>
                </c:pt>
                <c:pt idx="340">
                  <c:v>26.37</c:v>
                </c:pt>
                <c:pt idx="341">
                  <c:v>25.88</c:v>
                </c:pt>
                <c:pt idx="342">
                  <c:v>25.39</c:v>
                </c:pt>
                <c:pt idx="343">
                  <c:v>26.37</c:v>
                </c:pt>
                <c:pt idx="344">
                  <c:v>26.37</c:v>
                </c:pt>
                <c:pt idx="345">
                  <c:v>26.86</c:v>
                </c:pt>
                <c:pt idx="346">
                  <c:v>26.37</c:v>
                </c:pt>
                <c:pt idx="347">
                  <c:v>26.86</c:v>
                </c:pt>
                <c:pt idx="348">
                  <c:v>26.86</c:v>
                </c:pt>
                <c:pt idx="349">
                  <c:v>27.34</c:v>
                </c:pt>
                <c:pt idx="350">
                  <c:v>26.37</c:v>
                </c:pt>
                <c:pt idx="351">
                  <c:v>27.83</c:v>
                </c:pt>
                <c:pt idx="352">
                  <c:v>27.83</c:v>
                </c:pt>
                <c:pt idx="353">
                  <c:v>28.32</c:v>
                </c:pt>
                <c:pt idx="354">
                  <c:v>27.83</c:v>
                </c:pt>
                <c:pt idx="355">
                  <c:v>28.81</c:v>
                </c:pt>
                <c:pt idx="356">
                  <c:v>27.83</c:v>
                </c:pt>
                <c:pt idx="357">
                  <c:v>28.32</c:v>
                </c:pt>
                <c:pt idx="358">
                  <c:v>27.34</c:v>
                </c:pt>
                <c:pt idx="359">
                  <c:v>28.81</c:v>
                </c:pt>
                <c:pt idx="360">
                  <c:v>29.3</c:v>
                </c:pt>
                <c:pt idx="361">
                  <c:v>28.32</c:v>
                </c:pt>
                <c:pt idx="362">
                  <c:v>28.32</c:v>
                </c:pt>
                <c:pt idx="363">
                  <c:v>28.81</c:v>
                </c:pt>
                <c:pt idx="364">
                  <c:v>28.81</c:v>
                </c:pt>
                <c:pt idx="365">
                  <c:v>27.83</c:v>
                </c:pt>
                <c:pt idx="366">
                  <c:v>29.79</c:v>
                </c:pt>
                <c:pt idx="367">
                  <c:v>29.79</c:v>
                </c:pt>
                <c:pt idx="368">
                  <c:v>29.3</c:v>
                </c:pt>
                <c:pt idx="369">
                  <c:v>28.81</c:v>
                </c:pt>
                <c:pt idx="370">
                  <c:v>30.27</c:v>
                </c:pt>
                <c:pt idx="371">
                  <c:v>30.27</c:v>
                </c:pt>
                <c:pt idx="372">
                  <c:v>28.81</c:v>
                </c:pt>
                <c:pt idx="373">
                  <c:v>31.25</c:v>
                </c:pt>
                <c:pt idx="374">
                  <c:v>30.27</c:v>
                </c:pt>
                <c:pt idx="375">
                  <c:v>29.79</c:v>
                </c:pt>
                <c:pt idx="376">
                  <c:v>29.79</c:v>
                </c:pt>
                <c:pt idx="377">
                  <c:v>30.27</c:v>
                </c:pt>
                <c:pt idx="378">
                  <c:v>30.76</c:v>
                </c:pt>
                <c:pt idx="379">
                  <c:v>30.76</c:v>
                </c:pt>
                <c:pt idx="380">
                  <c:v>31.25</c:v>
                </c:pt>
                <c:pt idx="381">
                  <c:v>30.76</c:v>
                </c:pt>
                <c:pt idx="382">
                  <c:v>30.76</c:v>
                </c:pt>
                <c:pt idx="383">
                  <c:v>30.76</c:v>
                </c:pt>
                <c:pt idx="384">
                  <c:v>31.74</c:v>
                </c:pt>
                <c:pt idx="385">
                  <c:v>30.76</c:v>
                </c:pt>
                <c:pt idx="386">
                  <c:v>31.25</c:v>
                </c:pt>
                <c:pt idx="387">
                  <c:v>31.25</c:v>
                </c:pt>
                <c:pt idx="388">
                  <c:v>31.25</c:v>
                </c:pt>
                <c:pt idx="389">
                  <c:v>31.74</c:v>
                </c:pt>
                <c:pt idx="390">
                  <c:v>31.74</c:v>
                </c:pt>
                <c:pt idx="391">
                  <c:v>31.74</c:v>
                </c:pt>
                <c:pt idx="392">
                  <c:v>32.71</c:v>
                </c:pt>
                <c:pt idx="393">
                  <c:v>31.25</c:v>
                </c:pt>
                <c:pt idx="394">
                  <c:v>32.71</c:v>
                </c:pt>
                <c:pt idx="395">
                  <c:v>32.229999999999997</c:v>
                </c:pt>
                <c:pt idx="396">
                  <c:v>32.71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6824448"/>
        <c:axId val="696813568"/>
      </c:scatterChart>
      <c:valAx>
        <c:axId val="696824448"/>
        <c:scaling>
          <c:orientation val="minMax"/>
          <c:max val="2050"/>
          <c:min val="0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96813568"/>
        <c:crosses val="autoZero"/>
        <c:crossBetween val="midCat"/>
      </c:valAx>
      <c:valAx>
        <c:axId val="696813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Temperature </a:t>
                </a:r>
                <a:r>
                  <a:rPr lang="lv-LV"/>
                  <a:t>(</a:t>
                </a:r>
                <a:r>
                  <a:rPr lang="en-US"/>
                  <a:t>°</a:t>
                </a:r>
                <a:r>
                  <a:rPr lang="lv-LV"/>
                  <a:t>C)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9682444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Temperatures</a:t>
            </a:r>
            <a:r>
              <a:rPr lang="lv-LV"/>
              <a:t>. Steel vs Aluminum run. </a:t>
            </a:r>
            <a:endParaRPr lang="en-US"/>
          </a:p>
        </c:rich>
      </c:tx>
      <c:layout>
        <c:manualLayout>
          <c:xMode val="edge"/>
          <c:yMode val="edge"/>
          <c:x val="0.20264715351329524"/>
          <c:y val="2.877697841726618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2789351861764403"/>
          <c:y val="0.16708333333333336"/>
          <c:w val="0.8273288306057579"/>
          <c:h val="0.58278515966754152"/>
        </c:manualLayout>
      </c:layout>
      <c:scatterChart>
        <c:scatterStyle val="lineMarker"/>
        <c:varyColors val="0"/>
        <c:ser>
          <c:idx val="0"/>
          <c:order val="0"/>
          <c:tx>
            <c:strRef>
              <c:f>'Simple Data'!$B$1</c:f>
              <c:strCache>
                <c:ptCount val="1"/>
                <c:pt idx="0">
                  <c:v> TempHot</c:v>
                </c:pt>
              </c:strCache>
            </c:strRef>
          </c:tx>
          <c:spPr>
            <a:ln w="25400" cap="rnd">
              <a:noFill/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'Simple Data'!$A$2:$A$563</c:f>
              <c:numCache>
                <c:formatCode>General</c:formatCode>
                <c:ptCount val="56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  <c:pt idx="118">
                  <c:v>590</c:v>
                </c:pt>
                <c:pt idx="119">
                  <c:v>595</c:v>
                </c:pt>
                <c:pt idx="120">
                  <c:v>600</c:v>
                </c:pt>
                <c:pt idx="121">
                  <c:v>605</c:v>
                </c:pt>
                <c:pt idx="122">
                  <c:v>610</c:v>
                </c:pt>
                <c:pt idx="123">
                  <c:v>615</c:v>
                </c:pt>
                <c:pt idx="124">
                  <c:v>620</c:v>
                </c:pt>
                <c:pt idx="125">
                  <c:v>625</c:v>
                </c:pt>
                <c:pt idx="126">
                  <c:v>630</c:v>
                </c:pt>
                <c:pt idx="127">
                  <c:v>635</c:v>
                </c:pt>
                <c:pt idx="128">
                  <c:v>640</c:v>
                </c:pt>
                <c:pt idx="129">
                  <c:v>645</c:v>
                </c:pt>
                <c:pt idx="130">
                  <c:v>650</c:v>
                </c:pt>
                <c:pt idx="131">
                  <c:v>655</c:v>
                </c:pt>
                <c:pt idx="132">
                  <c:v>660</c:v>
                </c:pt>
                <c:pt idx="133">
                  <c:v>665</c:v>
                </c:pt>
                <c:pt idx="134">
                  <c:v>670</c:v>
                </c:pt>
                <c:pt idx="135">
                  <c:v>675</c:v>
                </c:pt>
                <c:pt idx="136">
                  <c:v>680</c:v>
                </c:pt>
                <c:pt idx="137">
                  <c:v>685</c:v>
                </c:pt>
                <c:pt idx="138">
                  <c:v>690</c:v>
                </c:pt>
                <c:pt idx="139">
                  <c:v>695</c:v>
                </c:pt>
                <c:pt idx="140">
                  <c:v>700</c:v>
                </c:pt>
                <c:pt idx="141">
                  <c:v>705</c:v>
                </c:pt>
                <c:pt idx="142">
                  <c:v>710</c:v>
                </c:pt>
                <c:pt idx="143">
                  <c:v>715</c:v>
                </c:pt>
                <c:pt idx="144">
                  <c:v>720</c:v>
                </c:pt>
                <c:pt idx="145">
                  <c:v>725</c:v>
                </c:pt>
                <c:pt idx="146">
                  <c:v>730</c:v>
                </c:pt>
                <c:pt idx="147">
                  <c:v>735</c:v>
                </c:pt>
                <c:pt idx="148">
                  <c:v>740</c:v>
                </c:pt>
                <c:pt idx="149">
                  <c:v>745</c:v>
                </c:pt>
                <c:pt idx="150">
                  <c:v>750</c:v>
                </c:pt>
                <c:pt idx="151">
                  <c:v>756</c:v>
                </c:pt>
                <c:pt idx="152">
                  <c:v>761</c:v>
                </c:pt>
                <c:pt idx="153">
                  <c:v>766</c:v>
                </c:pt>
                <c:pt idx="154">
                  <c:v>771</c:v>
                </c:pt>
                <c:pt idx="155">
                  <c:v>776</c:v>
                </c:pt>
                <c:pt idx="156">
                  <c:v>781</c:v>
                </c:pt>
                <c:pt idx="157">
                  <c:v>786</c:v>
                </c:pt>
                <c:pt idx="158">
                  <c:v>791</c:v>
                </c:pt>
                <c:pt idx="159">
                  <c:v>796</c:v>
                </c:pt>
                <c:pt idx="160">
                  <c:v>801</c:v>
                </c:pt>
                <c:pt idx="161">
                  <c:v>806</c:v>
                </c:pt>
                <c:pt idx="162">
                  <c:v>811</c:v>
                </c:pt>
                <c:pt idx="163">
                  <c:v>816</c:v>
                </c:pt>
                <c:pt idx="164">
                  <c:v>821</c:v>
                </c:pt>
                <c:pt idx="165">
                  <c:v>826</c:v>
                </c:pt>
                <c:pt idx="166">
                  <c:v>831</c:v>
                </c:pt>
                <c:pt idx="167">
                  <c:v>836</c:v>
                </c:pt>
                <c:pt idx="168">
                  <c:v>841</c:v>
                </c:pt>
                <c:pt idx="169">
                  <c:v>846</c:v>
                </c:pt>
                <c:pt idx="170">
                  <c:v>851</c:v>
                </c:pt>
                <c:pt idx="171">
                  <c:v>856</c:v>
                </c:pt>
                <c:pt idx="172">
                  <c:v>861</c:v>
                </c:pt>
                <c:pt idx="173">
                  <c:v>866</c:v>
                </c:pt>
                <c:pt idx="174">
                  <c:v>871</c:v>
                </c:pt>
                <c:pt idx="175">
                  <c:v>876</c:v>
                </c:pt>
                <c:pt idx="176">
                  <c:v>881</c:v>
                </c:pt>
                <c:pt idx="177">
                  <c:v>886</c:v>
                </c:pt>
                <c:pt idx="178">
                  <c:v>891</c:v>
                </c:pt>
                <c:pt idx="179">
                  <c:v>896</c:v>
                </c:pt>
                <c:pt idx="180">
                  <c:v>901</c:v>
                </c:pt>
                <c:pt idx="181">
                  <c:v>906</c:v>
                </c:pt>
                <c:pt idx="182">
                  <c:v>911</c:v>
                </c:pt>
                <c:pt idx="183">
                  <c:v>916</c:v>
                </c:pt>
                <c:pt idx="184">
                  <c:v>921</c:v>
                </c:pt>
                <c:pt idx="185">
                  <c:v>926</c:v>
                </c:pt>
                <c:pt idx="186">
                  <c:v>931</c:v>
                </c:pt>
                <c:pt idx="187">
                  <c:v>936</c:v>
                </c:pt>
                <c:pt idx="188">
                  <c:v>941</c:v>
                </c:pt>
                <c:pt idx="189">
                  <c:v>946</c:v>
                </c:pt>
                <c:pt idx="190">
                  <c:v>951</c:v>
                </c:pt>
                <c:pt idx="191">
                  <c:v>956</c:v>
                </c:pt>
                <c:pt idx="192">
                  <c:v>961</c:v>
                </c:pt>
                <c:pt idx="193">
                  <c:v>966</c:v>
                </c:pt>
                <c:pt idx="194">
                  <c:v>971</c:v>
                </c:pt>
                <c:pt idx="195">
                  <c:v>976</c:v>
                </c:pt>
                <c:pt idx="196">
                  <c:v>981</c:v>
                </c:pt>
                <c:pt idx="197">
                  <c:v>986</c:v>
                </c:pt>
                <c:pt idx="198">
                  <c:v>991</c:v>
                </c:pt>
                <c:pt idx="199">
                  <c:v>996</c:v>
                </c:pt>
                <c:pt idx="200">
                  <c:v>1001</c:v>
                </c:pt>
                <c:pt idx="201">
                  <c:v>1006</c:v>
                </c:pt>
                <c:pt idx="202">
                  <c:v>1011</c:v>
                </c:pt>
                <c:pt idx="203">
                  <c:v>1016</c:v>
                </c:pt>
                <c:pt idx="204">
                  <c:v>1021</c:v>
                </c:pt>
                <c:pt idx="205">
                  <c:v>1026</c:v>
                </c:pt>
                <c:pt idx="206">
                  <c:v>1031</c:v>
                </c:pt>
                <c:pt idx="207">
                  <c:v>1036</c:v>
                </c:pt>
                <c:pt idx="208">
                  <c:v>1041</c:v>
                </c:pt>
                <c:pt idx="209">
                  <c:v>1046</c:v>
                </c:pt>
                <c:pt idx="210">
                  <c:v>1051</c:v>
                </c:pt>
                <c:pt idx="211">
                  <c:v>1056</c:v>
                </c:pt>
                <c:pt idx="212">
                  <c:v>1061</c:v>
                </c:pt>
                <c:pt idx="213">
                  <c:v>1066</c:v>
                </c:pt>
                <c:pt idx="214">
                  <c:v>1071</c:v>
                </c:pt>
                <c:pt idx="215">
                  <c:v>1076</c:v>
                </c:pt>
                <c:pt idx="216">
                  <c:v>1081</c:v>
                </c:pt>
                <c:pt idx="217">
                  <c:v>1086</c:v>
                </c:pt>
                <c:pt idx="218">
                  <c:v>1091</c:v>
                </c:pt>
                <c:pt idx="219">
                  <c:v>1096</c:v>
                </c:pt>
                <c:pt idx="220">
                  <c:v>1101</c:v>
                </c:pt>
                <c:pt idx="221">
                  <c:v>1106</c:v>
                </c:pt>
                <c:pt idx="222">
                  <c:v>1111</c:v>
                </c:pt>
                <c:pt idx="223">
                  <c:v>1116</c:v>
                </c:pt>
                <c:pt idx="224">
                  <c:v>1121</c:v>
                </c:pt>
                <c:pt idx="225">
                  <c:v>1126</c:v>
                </c:pt>
                <c:pt idx="226">
                  <c:v>1131</c:v>
                </c:pt>
                <c:pt idx="227">
                  <c:v>1136</c:v>
                </c:pt>
                <c:pt idx="228">
                  <c:v>1141</c:v>
                </c:pt>
                <c:pt idx="229">
                  <c:v>1146</c:v>
                </c:pt>
                <c:pt idx="230">
                  <c:v>1151</c:v>
                </c:pt>
                <c:pt idx="231">
                  <c:v>1156</c:v>
                </c:pt>
                <c:pt idx="232">
                  <c:v>1161</c:v>
                </c:pt>
                <c:pt idx="233">
                  <c:v>1166</c:v>
                </c:pt>
                <c:pt idx="234">
                  <c:v>1171</c:v>
                </c:pt>
                <c:pt idx="235">
                  <c:v>1176</c:v>
                </c:pt>
                <c:pt idx="236">
                  <c:v>1181</c:v>
                </c:pt>
                <c:pt idx="237">
                  <c:v>1186</c:v>
                </c:pt>
                <c:pt idx="238">
                  <c:v>1191</c:v>
                </c:pt>
                <c:pt idx="239">
                  <c:v>1196</c:v>
                </c:pt>
                <c:pt idx="240">
                  <c:v>1201</c:v>
                </c:pt>
                <c:pt idx="241">
                  <c:v>1206</c:v>
                </c:pt>
                <c:pt idx="242">
                  <c:v>1211</c:v>
                </c:pt>
                <c:pt idx="243">
                  <c:v>1216</c:v>
                </c:pt>
                <c:pt idx="244">
                  <c:v>1221</c:v>
                </c:pt>
                <c:pt idx="245">
                  <c:v>1226</c:v>
                </c:pt>
                <c:pt idx="246">
                  <c:v>1231</c:v>
                </c:pt>
                <c:pt idx="247">
                  <c:v>1236</c:v>
                </c:pt>
                <c:pt idx="248">
                  <c:v>1241</c:v>
                </c:pt>
                <c:pt idx="249">
                  <c:v>1246</c:v>
                </c:pt>
                <c:pt idx="250">
                  <c:v>1251</c:v>
                </c:pt>
                <c:pt idx="251">
                  <c:v>1256</c:v>
                </c:pt>
                <c:pt idx="252">
                  <c:v>1261</c:v>
                </c:pt>
                <c:pt idx="253">
                  <c:v>1266</c:v>
                </c:pt>
                <c:pt idx="254">
                  <c:v>1271</c:v>
                </c:pt>
                <c:pt idx="255">
                  <c:v>1276</c:v>
                </c:pt>
                <c:pt idx="256">
                  <c:v>1281</c:v>
                </c:pt>
                <c:pt idx="257">
                  <c:v>1286</c:v>
                </c:pt>
                <c:pt idx="258">
                  <c:v>1291</c:v>
                </c:pt>
                <c:pt idx="259">
                  <c:v>1296</c:v>
                </c:pt>
                <c:pt idx="260">
                  <c:v>1301</c:v>
                </c:pt>
                <c:pt idx="261">
                  <c:v>1306</c:v>
                </c:pt>
                <c:pt idx="262">
                  <c:v>1311</c:v>
                </c:pt>
                <c:pt idx="263">
                  <c:v>1316</c:v>
                </c:pt>
                <c:pt idx="264">
                  <c:v>1321</c:v>
                </c:pt>
                <c:pt idx="265">
                  <c:v>1326</c:v>
                </c:pt>
                <c:pt idx="266">
                  <c:v>1331</c:v>
                </c:pt>
                <c:pt idx="267">
                  <c:v>1336</c:v>
                </c:pt>
                <c:pt idx="268">
                  <c:v>1341</c:v>
                </c:pt>
                <c:pt idx="269">
                  <c:v>1346</c:v>
                </c:pt>
                <c:pt idx="270">
                  <c:v>1351</c:v>
                </c:pt>
                <c:pt idx="271">
                  <c:v>1356</c:v>
                </c:pt>
                <c:pt idx="272">
                  <c:v>1361</c:v>
                </c:pt>
                <c:pt idx="273">
                  <c:v>1366</c:v>
                </c:pt>
                <c:pt idx="274">
                  <c:v>1371</c:v>
                </c:pt>
                <c:pt idx="275">
                  <c:v>1376</c:v>
                </c:pt>
                <c:pt idx="276">
                  <c:v>1381</c:v>
                </c:pt>
                <c:pt idx="277">
                  <c:v>1386</c:v>
                </c:pt>
                <c:pt idx="278">
                  <c:v>1391</c:v>
                </c:pt>
                <c:pt idx="279">
                  <c:v>1396</c:v>
                </c:pt>
                <c:pt idx="280">
                  <c:v>1401</c:v>
                </c:pt>
                <c:pt idx="281">
                  <c:v>1406</c:v>
                </c:pt>
                <c:pt idx="282">
                  <c:v>1411</c:v>
                </c:pt>
                <c:pt idx="283">
                  <c:v>1416</c:v>
                </c:pt>
                <c:pt idx="284">
                  <c:v>1421</c:v>
                </c:pt>
                <c:pt idx="285">
                  <c:v>1426</c:v>
                </c:pt>
                <c:pt idx="286">
                  <c:v>1431</c:v>
                </c:pt>
                <c:pt idx="287">
                  <c:v>1436</c:v>
                </c:pt>
                <c:pt idx="288">
                  <c:v>1441</c:v>
                </c:pt>
                <c:pt idx="289">
                  <c:v>1446</c:v>
                </c:pt>
                <c:pt idx="290">
                  <c:v>1451</c:v>
                </c:pt>
                <c:pt idx="291">
                  <c:v>1456</c:v>
                </c:pt>
                <c:pt idx="292">
                  <c:v>1461</c:v>
                </c:pt>
                <c:pt idx="293">
                  <c:v>1466</c:v>
                </c:pt>
                <c:pt idx="294">
                  <c:v>1471</c:v>
                </c:pt>
                <c:pt idx="295">
                  <c:v>1476</c:v>
                </c:pt>
                <c:pt idx="296">
                  <c:v>1481</c:v>
                </c:pt>
                <c:pt idx="297">
                  <c:v>1486</c:v>
                </c:pt>
                <c:pt idx="298">
                  <c:v>1491</c:v>
                </c:pt>
                <c:pt idx="299">
                  <c:v>1496</c:v>
                </c:pt>
                <c:pt idx="300">
                  <c:v>1501</c:v>
                </c:pt>
                <c:pt idx="301">
                  <c:v>1506</c:v>
                </c:pt>
                <c:pt idx="302">
                  <c:v>1511</c:v>
                </c:pt>
                <c:pt idx="303">
                  <c:v>1516</c:v>
                </c:pt>
                <c:pt idx="304">
                  <c:v>1521</c:v>
                </c:pt>
                <c:pt idx="305">
                  <c:v>1526</c:v>
                </c:pt>
                <c:pt idx="306">
                  <c:v>1531</c:v>
                </c:pt>
                <c:pt idx="307">
                  <c:v>1536</c:v>
                </c:pt>
                <c:pt idx="308">
                  <c:v>1541</c:v>
                </c:pt>
                <c:pt idx="309">
                  <c:v>1546</c:v>
                </c:pt>
                <c:pt idx="310">
                  <c:v>1551</c:v>
                </c:pt>
                <c:pt idx="311">
                  <c:v>1556</c:v>
                </c:pt>
                <c:pt idx="312">
                  <c:v>1562</c:v>
                </c:pt>
                <c:pt idx="313">
                  <c:v>1567</c:v>
                </c:pt>
                <c:pt idx="314">
                  <c:v>1572</c:v>
                </c:pt>
                <c:pt idx="315">
                  <c:v>1577</c:v>
                </c:pt>
                <c:pt idx="316">
                  <c:v>1582</c:v>
                </c:pt>
                <c:pt idx="317">
                  <c:v>1587</c:v>
                </c:pt>
                <c:pt idx="318">
                  <c:v>1592</c:v>
                </c:pt>
                <c:pt idx="319">
                  <c:v>1597</c:v>
                </c:pt>
                <c:pt idx="320">
                  <c:v>1602</c:v>
                </c:pt>
                <c:pt idx="321">
                  <c:v>1607</c:v>
                </c:pt>
                <c:pt idx="322">
                  <c:v>1612</c:v>
                </c:pt>
                <c:pt idx="323">
                  <c:v>1617</c:v>
                </c:pt>
                <c:pt idx="324">
                  <c:v>1622</c:v>
                </c:pt>
                <c:pt idx="325">
                  <c:v>1627</c:v>
                </c:pt>
                <c:pt idx="326">
                  <c:v>1632</c:v>
                </c:pt>
                <c:pt idx="327">
                  <c:v>1637</c:v>
                </c:pt>
                <c:pt idx="328">
                  <c:v>1642</c:v>
                </c:pt>
                <c:pt idx="329">
                  <c:v>1647</c:v>
                </c:pt>
                <c:pt idx="330">
                  <c:v>1652</c:v>
                </c:pt>
                <c:pt idx="331">
                  <c:v>1657</c:v>
                </c:pt>
                <c:pt idx="332">
                  <c:v>1662</c:v>
                </c:pt>
                <c:pt idx="333">
                  <c:v>1667</c:v>
                </c:pt>
                <c:pt idx="334">
                  <c:v>1672</c:v>
                </c:pt>
                <c:pt idx="335">
                  <c:v>1677</c:v>
                </c:pt>
                <c:pt idx="336">
                  <c:v>1682</c:v>
                </c:pt>
                <c:pt idx="337">
                  <c:v>1687</c:v>
                </c:pt>
                <c:pt idx="338">
                  <c:v>1692</c:v>
                </c:pt>
                <c:pt idx="339">
                  <c:v>1697</c:v>
                </c:pt>
                <c:pt idx="340">
                  <c:v>1702</c:v>
                </c:pt>
                <c:pt idx="341">
                  <c:v>1707</c:v>
                </c:pt>
                <c:pt idx="342">
                  <c:v>1712</c:v>
                </c:pt>
                <c:pt idx="343">
                  <c:v>1717</c:v>
                </c:pt>
                <c:pt idx="344">
                  <c:v>1722</c:v>
                </c:pt>
                <c:pt idx="345">
                  <c:v>1727</c:v>
                </c:pt>
                <c:pt idx="346">
                  <c:v>1732</c:v>
                </c:pt>
                <c:pt idx="347">
                  <c:v>1737</c:v>
                </c:pt>
                <c:pt idx="348">
                  <c:v>1742</c:v>
                </c:pt>
                <c:pt idx="349">
                  <c:v>1747</c:v>
                </c:pt>
                <c:pt idx="350">
                  <c:v>1752</c:v>
                </c:pt>
                <c:pt idx="351">
                  <c:v>1757</c:v>
                </c:pt>
                <c:pt idx="352">
                  <c:v>1762</c:v>
                </c:pt>
                <c:pt idx="353">
                  <c:v>1767</c:v>
                </c:pt>
                <c:pt idx="354">
                  <c:v>1772</c:v>
                </c:pt>
                <c:pt idx="355">
                  <c:v>1777</c:v>
                </c:pt>
                <c:pt idx="356">
                  <c:v>1782</c:v>
                </c:pt>
                <c:pt idx="357">
                  <c:v>1787</c:v>
                </c:pt>
                <c:pt idx="358">
                  <c:v>1792</c:v>
                </c:pt>
                <c:pt idx="359">
                  <c:v>1797</c:v>
                </c:pt>
                <c:pt idx="360">
                  <c:v>1802</c:v>
                </c:pt>
                <c:pt idx="361">
                  <c:v>1807</c:v>
                </c:pt>
                <c:pt idx="362">
                  <c:v>1812</c:v>
                </c:pt>
                <c:pt idx="363">
                  <c:v>1817</c:v>
                </c:pt>
                <c:pt idx="364">
                  <c:v>1822</c:v>
                </c:pt>
                <c:pt idx="365">
                  <c:v>1827</c:v>
                </c:pt>
                <c:pt idx="366">
                  <c:v>1832</c:v>
                </c:pt>
                <c:pt idx="367">
                  <c:v>1837</c:v>
                </c:pt>
                <c:pt idx="368">
                  <c:v>1842</c:v>
                </c:pt>
                <c:pt idx="369">
                  <c:v>1847</c:v>
                </c:pt>
                <c:pt idx="370">
                  <c:v>1852</c:v>
                </c:pt>
                <c:pt idx="371">
                  <c:v>1857</c:v>
                </c:pt>
                <c:pt idx="372">
                  <c:v>1862</c:v>
                </c:pt>
                <c:pt idx="373">
                  <c:v>1867</c:v>
                </c:pt>
                <c:pt idx="374">
                  <c:v>1872</c:v>
                </c:pt>
                <c:pt idx="375">
                  <c:v>1877</c:v>
                </c:pt>
                <c:pt idx="376">
                  <c:v>1882</c:v>
                </c:pt>
                <c:pt idx="377">
                  <c:v>1887</c:v>
                </c:pt>
                <c:pt idx="378">
                  <c:v>1892</c:v>
                </c:pt>
                <c:pt idx="379">
                  <c:v>1897</c:v>
                </c:pt>
                <c:pt idx="380">
                  <c:v>1902</c:v>
                </c:pt>
                <c:pt idx="381">
                  <c:v>1907</c:v>
                </c:pt>
                <c:pt idx="382">
                  <c:v>1912</c:v>
                </c:pt>
                <c:pt idx="383">
                  <c:v>1917</c:v>
                </c:pt>
                <c:pt idx="384">
                  <c:v>1922</c:v>
                </c:pt>
                <c:pt idx="385">
                  <c:v>1927</c:v>
                </c:pt>
                <c:pt idx="386">
                  <c:v>1932</c:v>
                </c:pt>
                <c:pt idx="387">
                  <c:v>1937</c:v>
                </c:pt>
                <c:pt idx="388">
                  <c:v>1942</c:v>
                </c:pt>
                <c:pt idx="389">
                  <c:v>1947</c:v>
                </c:pt>
                <c:pt idx="390">
                  <c:v>1952</c:v>
                </c:pt>
                <c:pt idx="391">
                  <c:v>1957</c:v>
                </c:pt>
                <c:pt idx="392">
                  <c:v>1962</c:v>
                </c:pt>
                <c:pt idx="393">
                  <c:v>1967</c:v>
                </c:pt>
                <c:pt idx="394">
                  <c:v>1972</c:v>
                </c:pt>
                <c:pt idx="395">
                  <c:v>1977</c:v>
                </c:pt>
                <c:pt idx="396">
                  <c:v>1982</c:v>
                </c:pt>
                <c:pt idx="397">
                  <c:v>1987</c:v>
                </c:pt>
                <c:pt idx="398">
                  <c:v>1992</c:v>
                </c:pt>
                <c:pt idx="399">
                  <c:v>1997</c:v>
                </c:pt>
                <c:pt idx="400">
                  <c:v>2002</c:v>
                </c:pt>
                <c:pt idx="401">
                  <c:v>2007</c:v>
                </c:pt>
                <c:pt idx="402">
                  <c:v>2012</c:v>
                </c:pt>
                <c:pt idx="403">
                  <c:v>2017</c:v>
                </c:pt>
                <c:pt idx="404">
                  <c:v>2022</c:v>
                </c:pt>
                <c:pt idx="405">
                  <c:v>2027</c:v>
                </c:pt>
                <c:pt idx="406">
                  <c:v>2032</c:v>
                </c:pt>
                <c:pt idx="407">
                  <c:v>2037</c:v>
                </c:pt>
                <c:pt idx="408">
                  <c:v>2042</c:v>
                </c:pt>
                <c:pt idx="409">
                  <c:v>2047</c:v>
                </c:pt>
                <c:pt idx="410">
                  <c:v>2052</c:v>
                </c:pt>
                <c:pt idx="411">
                  <c:v>2057</c:v>
                </c:pt>
                <c:pt idx="412">
                  <c:v>2062</c:v>
                </c:pt>
                <c:pt idx="413">
                  <c:v>2067</c:v>
                </c:pt>
                <c:pt idx="414">
                  <c:v>2072</c:v>
                </c:pt>
                <c:pt idx="415">
                  <c:v>2077</c:v>
                </c:pt>
                <c:pt idx="416">
                  <c:v>2082</c:v>
                </c:pt>
                <c:pt idx="417">
                  <c:v>2087</c:v>
                </c:pt>
                <c:pt idx="418">
                  <c:v>2092</c:v>
                </c:pt>
                <c:pt idx="419">
                  <c:v>2097</c:v>
                </c:pt>
                <c:pt idx="420">
                  <c:v>2102</c:v>
                </c:pt>
                <c:pt idx="421">
                  <c:v>2107</c:v>
                </c:pt>
                <c:pt idx="422">
                  <c:v>2112</c:v>
                </c:pt>
                <c:pt idx="423">
                  <c:v>2117</c:v>
                </c:pt>
                <c:pt idx="424">
                  <c:v>2122</c:v>
                </c:pt>
                <c:pt idx="425">
                  <c:v>2127</c:v>
                </c:pt>
                <c:pt idx="426">
                  <c:v>2132</c:v>
                </c:pt>
                <c:pt idx="427">
                  <c:v>2137</c:v>
                </c:pt>
                <c:pt idx="428">
                  <c:v>2142</c:v>
                </c:pt>
                <c:pt idx="429">
                  <c:v>2147</c:v>
                </c:pt>
                <c:pt idx="430">
                  <c:v>2152</c:v>
                </c:pt>
                <c:pt idx="431">
                  <c:v>2157</c:v>
                </c:pt>
                <c:pt idx="432">
                  <c:v>2162</c:v>
                </c:pt>
                <c:pt idx="433">
                  <c:v>2167</c:v>
                </c:pt>
                <c:pt idx="434">
                  <c:v>2172</c:v>
                </c:pt>
                <c:pt idx="435">
                  <c:v>2177</c:v>
                </c:pt>
                <c:pt idx="436">
                  <c:v>2182</c:v>
                </c:pt>
                <c:pt idx="437">
                  <c:v>2187</c:v>
                </c:pt>
                <c:pt idx="438">
                  <c:v>2192</c:v>
                </c:pt>
                <c:pt idx="439">
                  <c:v>2197</c:v>
                </c:pt>
                <c:pt idx="440">
                  <c:v>2202</c:v>
                </c:pt>
                <c:pt idx="441">
                  <c:v>2207</c:v>
                </c:pt>
                <c:pt idx="442">
                  <c:v>2212</c:v>
                </c:pt>
                <c:pt idx="443">
                  <c:v>2217</c:v>
                </c:pt>
                <c:pt idx="444">
                  <c:v>2222</c:v>
                </c:pt>
                <c:pt idx="445">
                  <c:v>2227</c:v>
                </c:pt>
                <c:pt idx="446">
                  <c:v>2232</c:v>
                </c:pt>
                <c:pt idx="447">
                  <c:v>2237</c:v>
                </c:pt>
                <c:pt idx="448">
                  <c:v>2242</c:v>
                </c:pt>
                <c:pt idx="449">
                  <c:v>2247</c:v>
                </c:pt>
                <c:pt idx="450">
                  <c:v>2252</c:v>
                </c:pt>
                <c:pt idx="451">
                  <c:v>2257</c:v>
                </c:pt>
                <c:pt idx="452">
                  <c:v>2262</c:v>
                </c:pt>
                <c:pt idx="453">
                  <c:v>2267</c:v>
                </c:pt>
                <c:pt idx="454">
                  <c:v>2272</c:v>
                </c:pt>
                <c:pt idx="455">
                  <c:v>2277</c:v>
                </c:pt>
                <c:pt idx="456">
                  <c:v>2282</c:v>
                </c:pt>
                <c:pt idx="457">
                  <c:v>2287</c:v>
                </c:pt>
                <c:pt idx="458">
                  <c:v>2292</c:v>
                </c:pt>
                <c:pt idx="459">
                  <c:v>2297</c:v>
                </c:pt>
                <c:pt idx="460">
                  <c:v>2302</c:v>
                </c:pt>
                <c:pt idx="461">
                  <c:v>2307</c:v>
                </c:pt>
                <c:pt idx="462">
                  <c:v>2312</c:v>
                </c:pt>
                <c:pt idx="463">
                  <c:v>2317</c:v>
                </c:pt>
                <c:pt idx="464">
                  <c:v>2322</c:v>
                </c:pt>
                <c:pt idx="465">
                  <c:v>2327</c:v>
                </c:pt>
                <c:pt idx="466">
                  <c:v>2332</c:v>
                </c:pt>
                <c:pt idx="467">
                  <c:v>2337</c:v>
                </c:pt>
                <c:pt idx="468">
                  <c:v>2342</c:v>
                </c:pt>
                <c:pt idx="469">
                  <c:v>2347</c:v>
                </c:pt>
                <c:pt idx="470">
                  <c:v>2352</c:v>
                </c:pt>
                <c:pt idx="471">
                  <c:v>2357</c:v>
                </c:pt>
                <c:pt idx="472">
                  <c:v>2363</c:v>
                </c:pt>
                <c:pt idx="473">
                  <c:v>2368</c:v>
                </c:pt>
                <c:pt idx="474">
                  <c:v>2373</c:v>
                </c:pt>
                <c:pt idx="475">
                  <c:v>2378</c:v>
                </c:pt>
                <c:pt idx="476">
                  <c:v>2383</c:v>
                </c:pt>
                <c:pt idx="477">
                  <c:v>2388</c:v>
                </c:pt>
                <c:pt idx="478">
                  <c:v>2393</c:v>
                </c:pt>
                <c:pt idx="479">
                  <c:v>2398</c:v>
                </c:pt>
                <c:pt idx="480">
                  <c:v>2403</c:v>
                </c:pt>
                <c:pt idx="481">
                  <c:v>2408</c:v>
                </c:pt>
                <c:pt idx="482">
                  <c:v>2413</c:v>
                </c:pt>
                <c:pt idx="483">
                  <c:v>2418</c:v>
                </c:pt>
                <c:pt idx="484">
                  <c:v>2423</c:v>
                </c:pt>
                <c:pt idx="485">
                  <c:v>2428</c:v>
                </c:pt>
                <c:pt idx="486">
                  <c:v>2433</c:v>
                </c:pt>
                <c:pt idx="487">
                  <c:v>2438</c:v>
                </c:pt>
                <c:pt idx="488">
                  <c:v>2443</c:v>
                </c:pt>
                <c:pt idx="489">
                  <c:v>2448</c:v>
                </c:pt>
                <c:pt idx="490">
                  <c:v>2453</c:v>
                </c:pt>
                <c:pt idx="491">
                  <c:v>2458</c:v>
                </c:pt>
                <c:pt idx="492">
                  <c:v>2463</c:v>
                </c:pt>
                <c:pt idx="493">
                  <c:v>2468</c:v>
                </c:pt>
                <c:pt idx="494">
                  <c:v>2473</c:v>
                </c:pt>
                <c:pt idx="495">
                  <c:v>2478</c:v>
                </c:pt>
                <c:pt idx="496">
                  <c:v>2483</c:v>
                </c:pt>
                <c:pt idx="497">
                  <c:v>2488</c:v>
                </c:pt>
                <c:pt idx="498">
                  <c:v>2493</c:v>
                </c:pt>
                <c:pt idx="499">
                  <c:v>2498</c:v>
                </c:pt>
                <c:pt idx="500">
                  <c:v>2503</c:v>
                </c:pt>
                <c:pt idx="501">
                  <c:v>2508</c:v>
                </c:pt>
                <c:pt idx="502">
                  <c:v>2513</c:v>
                </c:pt>
                <c:pt idx="503">
                  <c:v>2518</c:v>
                </c:pt>
                <c:pt idx="504">
                  <c:v>2523</c:v>
                </c:pt>
                <c:pt idx="505">
                  <c:v>2528</c:v>
                </c:pt>
                <c:pt idx="506">
                  <c:v>2533</c:v>
                </c:pt>
                <c:pt idx="507">
                  <c:v>2538</c:v>
                </c:pt>
                <c:pt idx="508">
                  <c:v>2543</c:v>
                </c:pt>
                <c:pt idx="509">
                  <c:v>2548</c:v>
                </c:pt>
                <c:pt idx="510">
                  <c:v>2553</c:v>
                </c:pt>
                <c:pt idx="511">
                  <c:v>2558</c:v>
                </c:pt>
                <c:pt idx="512">
                  <c:v>2563</c:v>
                </c:pt>
                <c:pt idx="513">
                  <c:v>2568</c:v>
                </c:pt>
                <c:pt idx="514">
                  <c:v>2573</c:v>
                </c:pt>
                <c:pt idx="515">
                  <c:v>2578</c:v>
                </c:pt>
                <c:pt idx="516">
                  <c:v>2583</c:v>
                </c:pt>
                <c:pt idx="517">
                  <c:v>2588</c:v>
                </c:pt>
                <c:pt idx="518">
                  <c:v>2593</c:v>
                </c:pt>
                <c:pt idx="519">
                  <c:v>2598</c:v>
                </c:pt>
                <c:pt idx="520">
                  <c:v>2603</c:v>
                </c:pt>
                <c:pt idx="521">
                  <c:v>2608</c:v>
                </c:pt>
                <c:pt idx="522">
                  <c:v>2613</c:v>
                </c:pt>
                <c:pt idx="523">
                  <c:v>2618</c:v>
                </c:pt>
                <c:pt idx="524">
                  <c:v>2623</c:v>
                </c:pt>
                <c:pt idx="525">
                  <c:v>2628</c:v>
                </c:pt>
                <c:pt idx="526">
                  <c:v>2633</c:v>
                </c:pt>
                <c:pt idx="527">
                  <c:v>2638</c:v>
                </c:pt>
                <c:pt idx="528">
                  <c:v>2643</c:v>
                </c:pt>
                <c:pt idx="529">
                  <c:v>2648</c:v>
                </c:pt>
                <c:pt idx="530">
                  <c:v>2653</c:v>
                </c:pt>
                <c:pt idx="531">
                  <c:v>2658</c:v>
                </c:pt>
                <c:pt idx="532">
                  <c:v>2663</c:v>
                </c:pt>
                <c:pt idx="533">
                  <c:v>2668</c:v>
                </c:pt>
                <c:pt idx="534">
                  <c:v>2673</c:v>
                </c:pt>
                <c:pt idx="535">
                  <c:v>2678</c:v>
                </c:pt>
                <c:pt idx="536">
                  <c:v>2683</c:v>
                </c:pt>
                <c:pt idx="537">
                  <c:v>2688</c:v>
                </c:pt>
                <c:pt idx="538">
                  <c:v>2693</c:v>
                </c:pt>
                <c:pt idx="539">
                  <c:v>2698</c:v>
                </c:pt>
                <c:pt idx="540">
                  <c:v>2703</c:v>
                </c:pt>
                <c:pt idx="541">
                  <c:v>2708</c:v>
                </c:pt>
                <c:pt idx="542">
                  <c:v>2713</c:v>
                </c:pt>
                <c:pt idx="543">
                  <c:v>2718</c:v>
                </c:pt>
                <c:pt idx="544">
                  <c:v>2723</c:v>
                </c:pt>
                <c:pt idx="545">
                  <c:v>2728</c:v>
                </c:pt>
                <c:pt idx="546">
                  <c:v>2733</c:v>
                </c:pt>
                <c:pt idx="547">
                  <c:v>2738</c:v>
                </c:pt>
                <c:pt idx="548">
                  <c:v>2743</c:v>
                </c:pt>
                <c:pt idx="549">
                  <c:v>2748</c:v>
                </c:pt>
                <c:pt idx="550">
                  <c:v>2753</c:v>
                </c:pt>
                <c:pt idx="551">
                  <c:v>2758</c:v>
                </c:pt>
                <c:pt idx="552">
                  <c:v>2763</c:v>
                </c:pt>
                <c:pt idx="553">
                  <c:v>2768</c:v>
                </c:pt>
                <c:pt idx="554">
                  <c:v>2773</c:v>
                </c:pt>
                <c:pt idx="555">
                  <c:v>2778</c:v>
                </c:pt>
                <c:pt idx="556">
                  <c:v>2783</c:v>
                </c:pt>
                <c:pt idx="557">
                  <c:v>2788</c:v>
                </c:pt>
                <c:pt idx="558">
                  <c:v>2793</c:v>
                </c:pt>
                <c:pt idx="559">
                  <c:v>2798</c:v>
                </c:pt>
                <c:pt idx="560">
                  <c:v>2803</c:v>
                </c:pt>
                <c:pt idx="561">
                  <c:v>2808</c:v>
                </c:pt>
              </c:numCache>
            </c:numRef>
          </c:xVal>
          <c:yVal>
            <c:numRef>
              <c:f>'Simple Data'!$B$2:$B$563</c:f>
              <c:numCache>
                <c:formatCode>General</c:formatCode>
                <c:ptCount val="562"/>
                <c:pt idx="0">
                  <c:v>12.99</c:v>
                </c:pt>
                <c:pt idx="1">
                  <c:v>12.99</c:v>
                </c:pt>
                <c:pt idx="2">
                  <c:v>12.5</c:v>
                </c:pt>
                <c:pt idx="3">
                  <c:v>13.48</c:v>
                </c:pt>
                <c:pt idx="4">
                  <c:v>12.99</c:v>
                </c:pt>
                <c:pt idx="5">
                  <c:v>13.48</c:v>
                </c:pt>
                <c:pt idx="6">
                  <c:v>12.99</c:v>
                </c:pt>
                <c:pt idx="7">
                  <c:v>13.48</c:v>
                </c:pt>
                <c:pt idx="8">
                  <c:v>13.96</c:v>
                </c:pt>
                <c:pt idx="9">
                  <c:v>13.48</c:v>
                </c:pt>
                <c:pt idx="10">
                  <c:v>13.48</c:v>
                </c:pt>
                <c:pt idx="11">
                  <c:v>13.48</c:v>
                </c:pt>
                <c:pt idx="12">
                  <c:v>13.96</c:v>
                </c:pt>
                <c:pt idx="13">
                  <c:v>13.96</c:v>
                </c:pt>
                <c:pt idx="14">
                  <c:v>13.96</c:v>
                </c:pt>
                <c:pt idx="15">
                  <c:v>13.96</c:v>
                </c:pt>
                <c:pt idx="16">
                  <c:v>14.45</c:v>
                </c:pt>
                <c:pt idx="17">
                  <c:v>14.45</c:v>
                </c:pt>
                <c:pt idx="18">
                  <c:v>14.45</c:v>
                </c:pt>
                <c:pt idx="19">
                  <c:v>14.45</c:v>
                </c:pt>
                <c:pt idx="20">
                  <c:v>14.45</c:v>
                </c:pt>
                <c:pt idx="21">
                  <c:v>14.45</c:v>
                </c:pt>
                <c:pt idx="22">
                  <c:v>14.45</c:v>
                </c:pt>
                <c:pt idx="23">
                  <c:v>14.94</c:v>
                </c:pt>
                <c:pt idx="24">
                  <c:v>14.94</c:v>
                </c:pt>
                <c:pt idx="25">
                  <c:v>14.94</c:v>
                </c:pt>
                <c:pt idx="26">
                  <c:v>15.43</c:v>
                </c:pt>
                <c:pt idx="27">
                  <c:v>14.94</c:v>
                </c:pt>
                <c:pt idx="28">
                  <c:v>14.94</c:v>
                </c:pt>
                <c:pt idx="29">
                  <c:v>15.92</c:v>
                </c:pt>
                <c:pt idx="30">
                  <c:v>14.45</c:v>
                </c:pt>
                <c:pt idx="31">
                  <c:v>15.92</c:v>
                </c:pt>
                <c:pt idx="32">
                  <c:v>15.92</c:v>
                </c:pt>
                <c:pt idx="33">
                  <c:v>15.92</c:v>
                </c:pt>
                <c:pt idx="34">
                  <c:v>16.41</c:v>
                </c:pt>
                <c:pt idx="35">
                  <c:v>16.41</c:v>
                </c:pt>
                <c:pt idx="36">
                  <c:v>16.41</c:v>
                </c:pt>
                <c:pt idx="37">
                  <c:v>16.89</c:v>
                </c:pt>
                <c:pt idx="38">
                  <c:v>16.41</c:v>
                </c:pt>
                <c:pt idx="39">
                  <c:v>16.89</c:v>
                </c:pt>
                <c:pt idx="40">
                  <c:v>16.89</c:v>
                </c:pt>
                <c:pt idx="41">
                  <c:v>16.89</c:v>
                </c:pt>
                <c:pt idx="42">
                  <c:v>16.89</c:v>
                </c:pt>
                <c:pt idx="43">
                  <c:v>17.38</c:v>
                </c:pt>
                <c:pt idx="44">
                  <c:v>16.41</c:v>
                </c:pt>
                <c:pt idx="45">
                  <c:v>17.87</c:v>
                </c:pt>
                <c:pt idx="46">
                  <c:v>17.87</c:v>
                </c:pt>
                <c:pt idx="47">
                  <c:v>17.87</c:v>
                </c:pt>
                <c:pt idx="48">
                  <c:v>18.36</c:v>
                </c:pt>
                <c:pt idx="49">
                  <c:v>18.36</c:v>
                </c:pt>
                <c:pt idx="50">
                  <c:v>18.36</c:v>
                </c:pt>
                <c:pt idx="51">
                  <c:v>18.36</c:v>
                </c:pt>
                <c:pt idx="52">
                  <c:v>18.36</c:v>
                </c:pt>
                <c:pt idx="53">
                  <c:v>18.850000000000001</c:v>
                </c:pt>
                <c:pt idx="54">
                  <c:v>18.850000000000001</c:v>
                </c:pt>
                <c:pt idx="55">
                  <c:v>19.34</c:v>
                </c:pt>
                <c:pt idx="56">
                  <c:v>19.34</c:v>
                </c:pt>
                <c:pt idx="57">
                  <c:v>19.34</c:v>
                </c:pt>
                <c:pt idx="58">
                  <c:v>19.82</c:v>
                </c:pt>
                <c:pt idx="59">
                  <c:v>19.82</c:v>
                </c:pt>
                <c:pt idx="60">
                  <c:v>19.82</c:v>
                </c:pt>
                <c:pt idx="61">
                  <c:v>20.309999999999999</c:v>
                </c:pt>
                <c:pt idx="62">
                  <c:v>19.82</c:v>
                </c:pt>
                <c:pt idx="63">
                  <c:v>20.8</c:v>
                </c:pt>
                <c:pt idx="64">
                  <c:v>20.309999999999999</c:v>
                </c:pt>
                <c:pt idx="65">
                  <c:v>20.8</c:v>
                </c:pt>
                <c:pt idx="66">
                  <c:v>20.8</c:v>
                </c:pt>
                <c:pt idx="67">
                  <c:v>21.29</c:v>
                </c:pt>
                <c:pt idx="68">
                  <c:v>21.29</c:v>
                </c:pt>
                <c:pt idx="69">
                  <c:v>21.29</c:v>
                </c:pt>
                <c:pt idx="70">
                  <c:v>21.29</c:v>
                </c:pt>
                <c:pt idx="71">
                  <c:v>21.29</c:v>
                </c:pt>
                <c:pt idx="72">
                  <c:v>21.78</c:v>
                </c:pt>
                <c:pt idx="73">
                  <c:v>22.27</c:v>
                </c:pt>
                <c:pt idx="74">
                  <c:v>22.27</c:v>
                </c:pt>
                <c:pt idx="75">
                  <c:v>22.27</c:v>
                </c:pt>
                <c:pt idx="76">
                  <c:v>22.75</c:v>
                </c:pt>
                <c:pt idx="77">
                  <c:v>23.24</c:v>
                </c:pt>
                <c:pt idx="78">
                  <c:v>23.24</c:v>
                </c:pt>
                <c:pt idx="79">
                  <c:v>23.24</c:v>
                </c:pt>
                <c:pt idx="80">
                  <c:v>23.24</c:v>
                </c:pt>
                <c:pt idx="81">
                  <c:v>23.73</c:v>
                </c:pt>
                <c:pt idx="82">
                  <c:v>23.73</c:v>
                </c:pt>
                <c:pt idx="83">
                  <c:v>23.73</c:v>
                </c:pt>
                <c:pt idx="84">
                  <c:v>23.73</c:v>
                </c:pt>
                <c:pt idx="85">
                  <c:v>24.22</c:v>
                </c:pt>
                <c:pt idx="86">
                  <c:v>24.22</c:v>
                </c:pt>
                <c:pt idx="87">
                  <c:v>24.71</c:v>
                </c:pt>
                <c:pt idx="88">
                  <c:v>24.22</c:v>
                </c:pt>
                <c:pt idx="89">
                  <c:v>24.71</c:v>
                </c:pt>
                <c:pt idx="90">
                  <c:v>25.2</c:v>
                </c:pt>
                <c:pt idx="91">
                  <c:v>25.2</c:v>
                </c:pt>
                <c:pt idx="92">
                  <c:v>24.71</c:v>
                </c:pt>
                <c:pt idx="93">
                  <c:v>25.68</c:v>
                </c:pt>
                <c:pt idx="94">
                  <c:v>25.68</c:v>
                </c:pt>
                <c:pt idx="95">
                  <c:v>25.68</c:v>
                </c:pt>
                <c:pt idx="96">
                  <c:v>26.17</c:v>
                </c:pt>
                <c:pt idx="97">
                  <c:v>26.17</c:v>
                </c:pt>
                <c:pt idx="98">
                  <c:v>26.66</c:v>
                </c:pt>
                <c:pt idx="99">
                  <c:v>26.66</c:v>
                </c:pt>
                <c:pt idx="100">
                  <c:v>26.66</c:v>
                </c:pt>
                <c:pt idx="101">
                  <c:v>27.15</c:v>
                </c:pt>
                <c:pt idx="102">
                  <c:v>27.15</c:v>
                </c:pt>
                <c:pt idx="103">
                  <c:v>27.15</c:v>
                </c:pt>
                <c:pt idx="104">
                  <c:v>27.64</c:v>
                </c:pt>
                <c:pt idx="105">
                  <c:v>27.64</c:v>
                </c:pt>
                <c:pt idx="106">
                  <c:v>27.64</c:v>
                </c:pt>
                <c:pt idx="107">
                  <c:v>27.64</c:v>
                </c:pt>
                <c:pt idx="108">
                  <c:v>28.12</c:v>
                </c:pt>
                <c:pt idx="109">
                  <c:v>28.12</c:v>
                </c:pt>
                <c:pt idx="110">
                  <c:v>28.61</c:v>
                </c:pt>
                <c:pt idx="111">
                  <c:v>29.1</c:v>
                </c:pt>
                <c:pt idx="112">
                  <c:v>28.61</c:v>
                </c:pt>
                <c:pt idx="113">
                  <c:v>29.1</c:v>
                </c:pt>
                <c:pt idx="114">
                  <c:v>29.1</c:v>
                </c:pt>
                <c:pt idx="115">
                  <c:v>29.1</c:v>
                </c:pt>
                <c:pt idx="116">
                  <c:v>29.59</c:v>
                </c:pt>
                <c:pt idx="117">
                  <c:v>30.08</c:v>
                </c:pt>
                <c:pt idx="118">
                  <c:v>29.59</c:v>
                </c:pt>
                <c:pt idx="119">
                  <c:v>30.08</c:v>
                </c:pt>
                <c:pt idx="120">
                  <c:v>30.08</c:v>
                </c:pt>
                <c:pt idx="121">
                  <c:v>30.57</c:v>
                </c:pt>
                <c:pt idx="122">
                  <c:v>30.57</c:v>
                </c:pt>
                <c:pt idx="123">
                  <c:v>30.57</c:v>
                </c:pt>
                <c:pt idx="124">
                  <c:v>30.57</c:v>
                </c:pt>
                <c:pt idx="125">
                  <c:v>31.05</c:v>
                </c:pt>
                <c:pt idx="126">
                  <c:v>31.05</c:v>
                </c:pt>
                <c:pt idx="127">
                  <c:v>31.05</c:v>
                </c:pt>
                <c:pt idx="128">
                  <c:v>31.54</c:v>
                </c:pt>
                <c:pt idx="129">
                  <c:v>31.54</c:v>
                </c:pt>
                <c:pt idx="130">
                  <c:v>30.08</c:v>
                </c:pt>
                <c:pt idx="131">
                  <c:v>32.03</c:v>
                </c:pt>
                <c:pt idx="132">
                  <c:v>32.03</c:v>
                </c:pt>
                <c:pt idx="133">
                  <c:v>31.54</c:v>
                </c:pt>
                <c:pt idx="134">
                  <c:v>32.520000000000003</c:v>
                </c:pt>
                <c:pt idx="135">
                  <c:v>32.520000000000003</c:v>
                </c:pt>
                <c:pt idx="136">
                  <c:v>31.54</c:v>
                </c:pt>
                <c:pt idx="137">
                  <c:v>33.01</c:v>
                </c:pt>
                <c:pt idx="138">
                  <c:v>33.01</c:v>
                </c:pt>
                <c:pt idx="139">
                  <c:v>32.03</c:v>
                </c:pt>
                <c:pt idx="140">
                  <c:v>33.01</c:v>
                </c:pt>
                <c:pt idx="141">
                  <c:v>32.520000000000003</c:v>
                </c:pt>
                <c:pt idx="142">
                  <c:v>33.5</c:v>
                </c:pt>
                <c:pt idx="143">
                  <c:v>33.01</c:v>
                </c:pt>
                <c:pt idx="144">
                  <c:v>33.979999999999997</c:v>
                </c:pt>
                <c:pt idx="145">
                  <c:v>34.47</c:v>
                </c:pt>
                <c:pt idx="146">
                  <c:v>34.47</c:v>
                </c:pt>
                <c:pt idx="147">
                  <c:v>34.47</c:v>
                </c:pt>
                <c:pt idx="148">
                  <c:v>34.47</c:v>
                </c:pt>
                <c:pt idx="149">
                  <c:v>34.47</c:v>
                </c:pt>
                <c:pt idx="150">
                  <c:v>34.47</c:v>
                </c:pt>
                <c:pt idx="151">
                  <c:v>35.450000000000003</c:v>
                </c:pt>
                <c:pt idx="152">
                  <c:v>34.47</c:v>
                </c:pt>
                <c:pt idx="153">
                  <c:v>35.450000000000003</c:v>
                </c:pt>
                <c:pt idx="154">
                  <c:v>34.47</c:v>
                </c:pt>
                <c:pt idx="155">
                  <c:v>35.94</c:v>
                </c:pt>
                <c:pt idx="156">
                  <c:v>34.47</c:v>
                </c:pt>
                <c:pt idx="157">
                  <c:v>36.43</c:v>
                </c:pt>
                <c:pt idx="158">
                  <c:v>35.94</c:v>
                </c:pt>
                <c:pt idx="159">
                  <c:v>35.94</c:v>
                </c:pt>
                <c:pt idx="160">
                  <c:v>35.450000000000003</c:v>
                </c:pt>
                <c:pt idx="161">
                  <c:v>35.94</c:v>
                </c:pt>
                <c:pt idx="162">
                  <c:v>36.43</c:v>
                </c:pt>
                <c:pt idx="163">
                  <c:v>35.94</c:v>
                </c:pt>
                <c:pt idx="164">
                  <c:v>37.4</c:v>
                </c:pt>
                <c:pt idx="165">
                  <c:v>35.94</c:v>
                </c:pt>
                <c:pt idx="166">
                  <c:v>37.89</c:v>
                </c:pt>
                <c:pt idx="167">
                  <c:v>37.4</c:v>
                </c:pt>
                <c:pt idx="168">
                  <c:v>37.89</c:v>
                </c:pt>
                <c:pt idx="169">
                  <c:v>37.4</c:v>
                </c:pt>
                <c:pt idx="170">
                  <c:v>38.869999999999997</c:v>
                </c:pt>
                <c:pt idx="171">
                  <c:v>37.89</c:v>
                </c:pt>
                <c:pt idx="172">
                  <c:v>38.869999999999997</c:v>
                </c:pt>
                <c:pt idx="173">
                  <c:v>37.89</c:v>
                </c:pt>
                <c:pt idx="174">
                  <c:v>38.380000000000003</c:v>
                </c:pt>
                <c:pt idx="175">
                  <c:v>39.36</c:v>
                </c:pt>
                <c:pt idx="176">
                  <c:v>38.869999999999997</c:v>
                </c:pt>
                <c:pt idx="177">
                  <c:v>39.840000000000003</c:v>
                </c:pt>
                <c:pt idx="178">
                  <c:v>39.36</c:v>
                </c:pt>
                <c:pt idx="179">
                  <c:v>40.33</c:v>
                </c:pt>
                <c:pt idx="180">
                  <c:v>39.36</c:v>
                </c:pt>
                <c:pt idx="181">
                  <c:v>40.82</c:v>
                </c:pt>
                <c:pt idx="182">
                  <c:v>40.33</c:v>
                </c:pt>
                <c:pt idx="183">
                  <c:v>39.36</c:v>
                </c:pt>
                <c:pt idx="184">
                  <c:v>40.33</c:v>
                </c:pt>
                <c:pt idx="185">
                  <c:v>40.33</c:v>
                </c:pt>
                <c:pt idx="186">
                  <c:v>40.33</c:v>
                </c:pt>
                <c:pt idx="187">
                  <c:v>41.31</c:v>
                </c:pt>
                <c:pt idx="188">
                  <c:v>40.33</c:v>
                </c:pt>
                <c:pt idx="189">
                  <c:v>41.8</c:v>
                </c:pt>
                <c:pt idx="190">
                  <c:v>41.31</c:v>
                </c:pt>
                <c:pt idx="191">
                  <c:v>42.77</c:v>
                </c:pt>
                <c:pt idx="192">
                  <c:v>41.31</c:v>
                </c:pt>
                <c:pt idx="193">
                  <c:v>43.26</c:v>
                </c:pt>
                <c:pt idx="194">
                  <c:v>43.26</c:v>
                </c:pt>
                <c:pt idx="195">
                  <c:v>42.77</c:v>
                </c:pt>
                <c:pt idx="196">
                  <c:v>42.29</c:v>
                </c:pt>
                <c:pt idx="197">
                  <c:v>42.77</c:v>
                </c:pt>
                <c:pt idx="198">
                  <c:v>43.75</c:v>
                </c:pt>
                <c:pt idx="199">
                  <c:v>43.75</c:v>
                </c:pt>
                <c:pt idx="200">
                  <c:v>43.75</c:v>
                </c:pt>
                <c:pt idx="201">
                  <c:v>43.26</c:v>
                </c:pt>
                <c:pt idx="202">
                  <c:v>44.24</c:v>
                </c:pt>
                <c:pt idx="203">
                  <c:v>43.75</c:v>
                </c:pt>
                <c:pt idx="204">
                  <c:v>44.73</c:v>
                </c:pt>
                <c:pt idx="205">
                  <c:v>44.24</c:v>
                </c:pt>
                <c:pt idx="206">
                  <c:v>44.73</c:v>
                </c:pt>
                <c:pt idx="207">
                  <c:v>43.75</c:v>
                </c:pt>
                <c:pt idx="208">
                  <c:v>44.24</c:v>
                </c:pt>
                <c:pt idx="209">
                  <c:v>44.24</c:v>
                </c:pt>
                <c:pt idx="210">
                  <c:v>45.7</c:v>
                </c:pt>
                <c:pt idx="211">
                  <c:v>46.19</c:v>
                </c:pt>
                <c:pt idx="212">
                  <c:v>46.19</c:v>
                </c:pt>
                <c:pt idx="213">
                  <c:v>46.19</c:v>
                </c:pt>
                <c:pt idx="214">
                  <c:v>46.19</c:v>
                </c:pt>
                <c:pt idx="215">
                  <c:v>46.19</c:v>
                </c:pt>
                <c:pt idx="216">
                  <c:v>46.68</c:v>
                </c:pt>
                <c:pt idx="217">
                  <c:v>47.17</c:v>
                </c:pt>
                <c:pt idx="218">
                  <c:v>47.17</c:v>
                </c:pt>
                <c:pt idx="219">
                  <c:v>46.68</c:v>
                </c:pt>
                <c:pt idx="220">
                  <c:v>47.17</c:v>
                </c:pt>
                <c:pt idx="221">
                  <c:v>47.66</c:v>
                </c:pt>
                <c:pt idx="222">
                  <c:v>47.66</c:v>
                </c:pt>
                <c:pt idx="223">
                  <c:v>47.66</c:v>
                </c:pt>
                <c:pt idx="224">
                  <c:v>48.14</c:v>
                </c:pt>
                <c:pt idx="225">
                  <c:v>48.14</c:v>
                </c:pt>
                <c:pt idx="226">
                  <c:v>48.14</c:v>
                </c:pt>
                <c:pt idx="227">
                  <c:v>48.14</c:v>
                </c:pt>
                <c:pt idx="228">
                  <c:v>48.14</c:v>
                </c:pt>
                <c:pt idx="229">
                  <c:v>48.63</c:v>
                </c:pt>
                <c:pt idx="230">
                  <c:v>48.63</c:v>
                </c:pt>
                <c:pt idx="231">
                  <c:v>49.12</c:v>
                </c:pt>
                <c:pt idx="232">
                  <c:v>49.61</c:v>
                </c:pt>
                <c:pt idx="233">
                  <c:v>49.12</c:v>
                </c:pt>
                <c:pt idx="234">
                  <c:v>49.61</c:v>
                </c:pt>
                <c:pt idx="235">
                  <c:v>49.61</c:v>
                </c:pt>
                <c:pt idx="236">
                  <c:v>49.61</c:v>
                </c:pt>
                <c:pt idx="237">
                  <c:v>50.1</c:v>
                </c:pt>
                <c:pt idx="238">
                  <c:v>50.1</c:v>
                </c:pt>
                <c:pt idx="239">
                  <c:v>50.1</c:v>
                </c:pt>
                <c:pt idx="240">
                  <c:v>50.1</c:v>
                </c:pt>
                <c:pt idx="241">
                  <c:v>50.1</c:v>
                </c:pt>
                <c:pt idx="242">
                  <c:v>50.1</c:v>
                </c:pt>
                <c:pt idx="243">
                  <c:v>50.59</c:v>
                </c:pt>
                <c:pt idx="244">
                  <c:v>51.07</c:v>
                </c:pt>
                <c:pt idx="245">
                  <c:v>51.07</c:v>
                </c:pt>
                <c:pt idx="246">
                  <c:v>51.07</c:v>
                </c:pt>
                <c:pt idx="247">
                  <c:v>51.07</c:v>
                </c:pt>
                <c:pt idx="248">
                  <c:v>51.07</c:v>
                </c:pt>
                <c:pt idx="249">
                  <c:v>51.56</c:v>
                </c:pt>
                <c:pt idx="250">
                  <c:v>51.07</c:v>
                </c:pt>
                <c:pt idx="251">
                  <c:v>51.56</c:v>
                </c:pt>
                <c:pt idx="252">
                  <c:v>51.56</c:v>
                </c:pt>
                <c:pt idx="253">
                  <c:v>52.05</c:v>
                </c:pt>
                <c:pt idx="254">
                  <c:v>52.54</c:v>
                </c:pt>
                <c:pt idx="255">
                  <c:v>52.54</c:v>
                </c:pt>
                <c:pt idx="256">
                  <c:v>52.54</c:v>
                </c:pt>
                <c:pt idx="257">
                  <c:v>52.54</c:v>
                </c:pt>
                <c:pt idx="258">
                  <c:v>52.54</c:v>
                </c:pt>
                <c:pt idx="259">
                  <c:v>52.54</c:v>
                </c:pt>
                <c:pt idx="260">
                  <c:v>53.03</c:v>
                </c:pt>
                <c:pt idx="261">
                  <c:v>53.03</c:v>
                </c:pt>
                <c:pt idx="262">
                  <c:v>53.03</c:v>
                </c:pt>
                <c:pt idx="263">
                  <c:v>53.03</c:v>
                </c:pt>
                <c:pt idx="264">
                  <c:v>53.03</c:v>
                </c:pt>
                <c:pt idx="265">
                  <c:v>53.52</c:v>
                </c:pt>
                <c:pt idx="266">
                  <c:v>54</c:v>
                </c:pt>
                <c:pt idx="267">
                  <c:v>53.52</c:v>
                </c:pt>
                <c:pt idx="268">
                  <c:v>53.52</c:v>
                </c:pt>
                <c:pt idx="269">
                  <c:v>54</c:v>
                </c:pt>
                <c:pt idx="270">
                  <c:v>54</c:v>
                </c:pt>
                <c:pt idx="271">
                  <c:v>54</c:v>
                </c:pt>
                <c:pt idx="272">
                  <c:v>54</c:v>
                </c:pt>
                <c:pt idx="273">
                  <c:v>54.49</c:v>
                </c:pt>
                <c:pt idx="274">
                  <c:v>54</c:v>
                </c:pt>
                <c:pt idx="275">
                  <c:v>54</c:v>
                </c:pt>
                <c:pt idx="276">
                  <c:v>54.49</c:v>
                </c:pt>
                <c:pt idx="277">
                  <c:v>54.98</c:v>
                </c:pt>
                <c:pt idx="278">
                  <c:v>54.49</c:v>
                </c:pt>
                <c:pt idx="279">
                  <c:v>54.49</c:v>
                </c:pt>
                <c:pt idx="280">
                  <c:v>54.98</c:v>
                </c:pt>
                <c:pt idx="281">
                  <c:v>54.98</c:v>
                </c:pt>
                <c:pt idx="282">
                  <c:v>54.98</c:v>
                </c:pt>
                <c:pt idx="283">
                  <c:v>54.98</c:v>
                </c:pt>
                <c:pt idx="284">
                  <c:v>55.47</c:v>
                </c:pt>
                <c:pt idx="285">
                  <c:v>55.47</c:v>
                </c:pt>
                <c:pt idx="286">
                  <c:v>55.96</c:v>
                </c:pt>
                <c:pt idx="287">
                  <c:v>55.96</c:v>
                </c:pt>
                <c:pt idx="288">
                  <c:v>55.96</c:v>
                </c:pt>
                <c:pt idx="289">
                  <c:v>56.45</c:v>
                </c:pt>
                <c:pt idx="290">
                  <c:v>56.45</c:v>
                </c:pt>
                <c:pt idx="291">
                  <c:v>56.45</c:v>
                </c:pt>
                <c:pt idx="292">
                  <c:v>56.45</c:v>
                </c:pt>
                <c:pt idx="293">
                  <c:v>56.93</c:v>
                </c:pt>
                <c:pt idx="294">
                  <c:v>56.93</c:v>
                </c:pt>
                <c:pt idx="295">
                  <c:v>56.93</c:v>
                </c:pt>
                <c:pt idx="296">
                  <c:v>57.42</c:v>
                </c:pt>
                <c:pt idx="297">
                  <c:v>57.91</c:v>
                </c:pt>
                <c:pt idx="298">
                  <c:v>57.42</c:v>
                </c:pt>
                <c:pt idx="299">
                  <c:v>57.91</c:v>
                </c:pt>
                <c:pt idx="300">
                  <c:v>57.91</c:v>
                </c:pt>
                <c:pt idx="301">
                  <c:v>58.4</c:v>
                </c:pt>
                <c:pt idx="302">
                  <c:v>58.4</c:v>
                </c:pt>
                <c:pt idx="303">
                  <c:v>58.4</c:v>
                </c:pt>
                <c:pt idx="304">
                  <c:v>58.89</c:v>
                </c:pt>
                <c:pt idx="305">
                  <c:v>58.89</c:v>
                </c:pt>
                <c:pt idx="306">
                  <c:v>59.38</c:v>
                </c:pt>
                <c:pt idx="307">
                  <c:v>59.38</c:v>
                </c:pt>
                <c:pt idx="308">
                  <c:v>59.38</c:v>
                </c:pt>
                <c:pt idx="309">
                  <c:v>59.38</c:v>
                </c:pt>
                <c:pt idx="310">
                  <c:v>59.86</c:v>
                </c:pt>
                <c:pt idx="311">
                  <c:v>59.86</c:v>
                </c:pt>
                <c:pt idx="312">
                  <c:v>60.35</c:v>
                </c:pt>
                <c:pt idx="313">
                  <c:v>60.84</c:v>
                </c:pt>
                <c:pt idx="314">
                  <c:v>60.84</c:v>
                </c:pt>
                <c:pt idx="315">
                  <c:v>60.84</c:v>
                </c:pt>
                <c:pt idx="316">
                  <c:v>61.33</c:v>
                </c:pt>
                <c:pt idx="317">
                  <c:v>61.82</c:v>
                </c:pt>
                <c:pt idx="318">
                  <c:v>62.3</c:v>
                </c:pt>
                <c:pt idx="319">
                  <c:v>61.82</c:v>
                </c:pt>
                <c:pt idx="320">
                  <c:v>62.79</c:v>
                </c:pt>
                <c:pt idx="321">
                  <c:v>63.28</c:v>
                </c:pt>
                <c:pt idx="322">
                  <c:v>62.79</c:v>
                </c:pt>
                <c:pt idx="323">
                  <c:v>62.79</c:v>
                </c:pt>
                <c:pt idx="324">
                  <c:v>63.28</c:v>
                </c:pt>
                <c:pt idx="325">
                  <c:v>63.77</c:v>
                </c:pt>
                <c:pt idx="326">
                  <c:v>63.77</c:v>
                </c:pt>
                <c:pt idx="327">
                  <c:v>63.77</c:v>
                </c:pt>
                <c:pt idx="328">
                  <c:v>64.260000000000005</c:v>
                </c:pt>
                <c:pt idx="329">
                  <c:v>64.260000000000005</c:v>
                </c:pt>
                <c:pt idx="330">
                  <c:v>64.260000000000005</c:v>
                </c:pt>
                <c:pt idx="331">
                  <c:v>64.75</c:v>
                </c:pt>
                <c:pt idx="332">
                  <c:v>64.75</c:v>
                </c:pt>
                <c:pt idx="333">
                  <c:v>65.23</c:v>
                </c:pt>
                <c:pt idx="334">
                  <c:v>65.72</c:v>
                </c:pt>
                <c:pt idx="335">
                  <c:v>65.72</c:v>
                </c:pt>
                <c:pt idx="336">
                  <c:v>65.72</c:v>
                </c:pt>
                <c:pt idx="337">
                  <c:v>66.209999999999994</c:v>
                </c:pt>
                <c:pt idx="338">
                  <c:v>66.7</c:v>
                </c:pt>
                <c:pt idx="339">
                  <c:v>66.7</c:v>
                </c:pt>
                <c:pt idx="340">
                  <c:v>67.19</c:v>
                </c:pt>
                <c:pt idx="341">
                  <c:v>67.19</c:v>
                </c:pt>
                <c:pt idx="342">
                  <c:v>67.19</c:v>
                </c:pt>
                <c:pt idx="343">
                  <c:v>67.680000000000007</c:v>
                </c:pt>
                <c:pt idx="344">
                  <c:v>68.16</c:v>
                </c:pt>
                <c:pt idx="345">
                  <c:v>68.16</c:v>
                </c:pt>
                <c:pt idx="346">
                  <c:v>68.16</c:v>
                </c:pt>
                <c:pt idx="347">
                  <c:v>68.650000000000006</c:v>
                </c:pt>
                <c:pt idx="348">
                  <c:v>68.650000000000006</c:v>
                </c:pt>
                <c:pt idx="349">
                  <c:v>68.650000000000006</c:v>
                </c:pt>
                <c:pt idx="350">
                  <c:v>69.14</c:v>
                </c:pt>
                <c:pt idx="351">
                  <c:v>69.63</c:v>
                </c:pt>
                <c:pt idx="352">
                  <c:v>70.12</c:v>
                </c:pt>
                <c:pt idx="353">
                  <c:v>69.63</c:v>
                </c:pt>
                <c:pt idx="354">
                  <c:v>70.12</c:v>
                </c:pt>
                <c:pt idx="355">
                  <c:v>70.12</c:v>
                </c:pt>
                <c:pt idx="356">
                  <c:v>70.61</c:v>
                </c:pt>
                <c:pt idx="357">
                  <c:v>70.12</c:v>
                </c:pt>
                <c:pt idx="358">
                  <c:v>70.61</c:v>
                </c:pt>
                <c:pt idx="359">
                  <c:v>70.61</c:v>
                </c:pt>
                <c:pt idx="360">
                  <c:v>71.09</c:v>
                </c:pt>
                <c:pt idx="361">
                  <c:v>71.58</c:v>
                </c:pt>
                <c:pt idx="362">
                  <c:v>71.58</c:v>
                </c:pt>
                <c:pt idx="363">
                  <c:v>71.58</c:v>
                </c:pt>
                <c:pt idx="364">
                  <c:v>72.069999999999993</c:v>
                </c:pt>
                <c:pt idx="365">
                  <c:v>72.069999999999993</c:v>
                </c:pt>
                <c:pt idx="366">
                  <c:v>72.069999999999993</c:v>
                </c:pt>
                <c:pt idx="367">
                  <c:v>72.56</c:v>
                </c:pt>
                <c:pt idx="368">
                  <c:v>72.56</c:v>
                </c:pt>
                <c:pt idx="369">
                  <c:v>73.05</c:v>
                </c:pt>
                <c:pt idx="370">
                  <c:v>73.05</c:v>
                </c:pt>
                <c:pt idx="371">
                  <c:v>73.540000000000006</c:v>
                </c:pt>
                <c:pt idx="372">
                  <c:v>73.540000000000006</c:v>
                </c:pt>
                <c:pt idx="373">
                  <c:v>73.540000000000006</c:v>
                </c:pt>
                <c:pt idx="374">
                  <c:v>73.540000000000006</c:v>
                </c:pt>
                <c:pt idx="375">
                  <c:v>73.540000000000006</c:v>
                </c:pt>
                <c:pt idx="376">
                  <c:v>74.02</c:v>
                </c:pt>
                <c:pt idx="377">
                  <c:v>74.02</c:v>
                </c:pt>
                <c:pt idx="378">
                  <c:v>74.510000000000005</c:v>
                </c:pt>
                <c:pt idx="379">
                  <c:v>74.510000000000005</c:v>
                </c:pt>
                <c:pt idx="380">
                  <c:v>74.510000000000005</c:v>
                </c:pt>
                <c:pt idx="381">
                  <c:v>74.510000000000005</c:v>
                </c:pt>
                <c:pt idx="382">
                  <c:v>75</c:v>
                </c:pt>
                <c:pt idx="383">
                  <c:v>75</c:v>
                </c:pt>
                <c:pt idx="384">
                  <c:v>75</c:v>
                </c:pt>
                <c:pt idx="385">
                  <c:v>75</c:v>
                </c:pt>
                <c:pt idx="386">
                  <c:v>75</c:v>
                </c:pt>
                <c:pt idx="387">
                  <c:v>75.489999999999995</c:v>
                </c:pt>
                <c:pt idx="388">
                  <c:v>75.489999999999995</c:v>
                </c:pt>
                <c:pt idx="389">
                  <c:v>75.98</c:v>
                </c:pt>
                <c:pt idx="390">
                  <c:v>75.98</c:v>
                </c:pt>
                <c:pt idx="391">
                  <c:v>75.98</c:v>
                </c:pt>
                <c:pt idx="392">
                  <c:v>75.98</c:v>
                </c:pt>
                <c:pt idx="393">
                  <c:v>75.98</c:v>
                </c:pt>
                <c:pt idx="394">
                  <c:v>75.98</c:v>
                </c:pt>
                <c:pt idx="395">
                  <c:v>76.459999999999994</c:v>
                </c:pt>
                <c:pt idx="396">
                  <c:v>76.459999999999994</c:v>
                </c:pt>
                <c:pt idx="397">
                  <c:v>76.95</c:v>
                </c:pt>
                <c:pt idx="398">
                  <c:v>76.459999999999994</c:v>
                </c:pt>
                <c:pt idx="399">
                  <c:v>76.95</c:v>
                </c:pt>
                <c:pt idx="400">
                  <c:v>76.95</c:v>
                </c:pt>
                <c:pt idx="401">
                  <c:v>77.44</c:v>
                </c:pt>
                <c:pt idx="402">
                  <c:v>77.44</c:v>
                </c:pt>
                <c:pt idx="403">
                  <c:v>77.44</c:v>
                </c:pt>
                <c:pt idx="404">
                  <c:v>77.44</c:v>
                </c:pt>
                <c:pt idx="405">
                  <c:v>77.44</c:v>
                </c:pt>
                <c:pt idx="406">
                  <c:v>77.930000000000007</c:v>
                </c:pt>
                <c:pt idx="407">
                  <c:v>77.930000000000007</c:v>
                </c:pt>
                <c:pt idx="408">
                  <c:v>77.930000000000007</c:v>
                </c:pt>
                <c:pt idx="409">
                  <c:v>78.42</c:v>
                </c:pt>
                <c:pt idx="410">
                  <c:v>77.930000000000007</c:v>
                </c:pt>
                <c:pt idx="411">
                  <c:v>78.42</c:v>
                </c:pt>
                <c:pt idx="412">
                  <c:v>78.42</c:v>
                </c:pt>
                <c:pt idx="413">
                  <c:v>78.42</c:v>
                </c:pt>
                <c:pt idx="414">
                  <c:v>78.91</c:v>
                </c:pt>
                <c:pt idx="415">
                  <c:v>78.91</c:v>
                </c:pt>
                <c:pt idx="416">
                  <c:v>78.91</c:v>
                </c:pt>
                <c:pt idx="417">
                  <c:v>78.91</c:v>
                </c:pt>
                <c:pt idx="418">
                  <c:v>79.39</c:v>
                </c:pt>
                <c:pt idx="419">
                  <c:v>79.39</c:v>
                </c:pt>
                <c:pt idx="420">
                  <c:v>79.39</c:v>
                </c:pt>
                <c:pt idx="421">
                  <c:v>79.39</c:v>
                </c:pt>
                <c:pt idx="422">
                  <c:v>79.88</c:v>
                </c:pt>
                <c:pt idx="423">
                  <c:v>79.39</c:v>
                </c:pt>
                <c:pt idx="424">
                  <c:v>79.88</c:v>
                </c:pt>
                <c:pt idx="425">
                  <c:v>79.88</c:v>
                </c:pt>
                <c:pt idx="426">
                  <c:v>79.88</c:v>
                </c:pt>
                <c:pt idx="427">
                  <c:v>79.88</c:v>
                </c:pt>
                <c:pt idx="428">
                  <c:v>79.39</c:v>
                </c:pt>
                <c:pt idx="429">
                  <c:v>79.88</c:v>
                </c:pt>
                <c:pt idx="430">
                  <c:v>79.88</c:v>
                </c:pt>
                <c:pt idx="431">
                  <c:v>79.88</c:v>
                </c:pt>
                <c:pt idx="432">
                  <c:v>79.88</c:v>
                </c:pt>
                <c:pt idx="433">
                  <c:v>79.88</c:v>
                </c:pt>
                <c:pt idx="434">
                  <c:v>79.88</c:v>
                </c:pt>
                <c:pt idx="435">
                  <c:v>79.88</c:v>
                </c:pt>
                <c:pt idx="436">
                  <c:v>79.88</c:v>
                </c:pt>
                <c:pt idx="437">
                  <c:v>79.88</c:v>
                </c:pt>
                <c:pt idx="438">
                  <c:v>79.88</c:v>
                </c:pt>
                <c:pt idx="439">
                  <c:v>80.37</c:v>
                </c:pt>
                <c:pt idx="440">
                  <c:v>80.37</c:v>
                </c:pt>
                <c:pt idx="441">
                  <c:v>80.37</c:v>
                </c:pt>
                <c:pt idx="442">
                  <c:v>80.86</c:v>
                </c:pt>
                <c:pt idx="443">
                  <c:v>80.86</c:v>
                </c:pt>
                <c:pt idx="444">
                  <c:v>80.86</c:v>
                </c:pt>
                <c:pt idx="445">
                  <c:v>80.86</c:v>
                </c:pt>
                <c:pt idx="446">
                  <c:v>80.86</c:v>
                </c:pt>
                <c:pt idx="447">
                  <c:v>81.349999999999994</c:v>
                </c:pt>
                <c:pt idx="448">
                  <c:v>80.86</c:v>
                </c:pt>
                <c:pt idx="449">
                  <c:v>80.86</c:v>
                </c:pt>
                <c:pt idx="450">
                  <c:v>81.349999999999994</c:v>
                </c:pt>
                <c:pt idx="451">
                  <c:v>81.349999999999994</c:v>
                </c:pt>
                <c:pt idx="452">
                  <c:v>81.349999999999994</c:v>
                </c:pt>
                <c:pt idx="453">
                  <c:v>81.349999999999994</c:v>
                </c:pt>
                <c:pt idx="454">
                  <c:v>81.349999999999994</c:v>
                </c:pt>
                <c:pt idx="455">
                  <c:v>81.349999999999994</c:v>
                </c:pt>
                <c:pt idx="456">
                  <c:v>81.349999999999994</c:v>
                </c:pt>
                <c:pt idx="457">
                  <c:v>81.349999999999994</c:v>
                </c:pt>
                <c:pt idx="458">
                  <c:v>81.349999999999994</c:v>
                </c:pt>
                <c:pt idx="459">
                  <c:v>81.84</c:v>
                </c:pt>
                <c:pt idx="460">
                  <c:v>81.349999999999994</c:v>
                </c:pt>
                <c:pt idx="461">
                  <c:v>81.84</c:v>
                </c:pt>
                <c:pt idx="462">
                  <c:v>81.84</c:v>
                </c:pt>
                <c:pt idx="463">
                  <c:v>81.84</c:v>
                </c:pt>
                <c:pt idx="464">
                  <c:v>81.84</c:v>
                </c:pt>
                <c:pt idx="465">
                  <c:v>81.84</c:v>
                </c:pt>
                <c:pt idx="466">
                  <c:v>81.84</c:v>
                </c:pt>
                <c:pt idx="467">
                  <c:v>81.84</c:v>
                </c:pt>
                <c:pt idx="468">
                  <c:v>81.84</c:v>
                </c:pt>
                <c:pt idx="469">
                  <c:v>81.84</c:v>
                </c:pt>
                <c:pt idx="470">
                  <c:v>81.84</c:v>
                </c:pt>
                <c:pt idx="471">
                  <c:v>81.84</c:v>
                </c:pt>
                <c:pt idx="472">
                  <c:v>81.349999999999994</c:v>
                </c:pt>
                <c:pt idx="473">
                  <c:v>81.84</c:v>
                </c:pt>
                <c:pt idx="474">
                  <c:v>81.349999999999994</c:v>
                </c:pt>
                <c:pt idx="475">
                  <c:v>81.349999999999994</c:v>
                </c:pt>
                <c:pt idx="476">
                  <c:v>81.349999999999994</c:v>
                </c:pt>
                <c:pt idx="477">
                  <c:v>81.349999999999994</c:v>
                </c:pt>
                <c:pt idx="478">
                  <c:v>81.84</c:v>
                </c:pt>
                <c:pt idx="479">
                  <c:v>81.84</c:v>
                </c:pt>
                <c:pt idx="480">
                  <c:v>81.349999999999994</c:v>
                </c:pt>
                <c:pt idx="481">
                  <c:v>81.84</c:v>
                </c:pt>
                <c:pt idx="482">
                  <c:v>81.84</c:v>
                </c:pt>
                <c:pt idx="483">
                  <c:v>81.84</c:v>
                </c:pt>
                <c:pt idx="484">
                  <c:v>81.84</c:v>
                </c:pt>
                <c:pt idx="485">
                  <c:v>81.84</c:v>
                </c:pt>
                <c:pt idx="486">
                  <c:v>82.32</c:v>
                </c:pt>
                <c:pt idx="487">
                  <c:v>82.32</c:v>
                </c:pt>
                <c:pt idx="488">
                  <c:v>81.84</c:v>
                </c:pt>
                <c:pt idx="489">
                  <c:v>82.32</c:v>
                </c:pt>
                <c:pt idx="490">
                  <c:v>81.84</c:v>
                </c:pt>
                <c:pt idx="491">
                  <c:v>82.32</c:v>
                </c:pt>
                <c:pt idx="492">
                  <c:v>82.32</c:v>
                </c:pt>
                <c:pt idx="493">
                  <c:v>82.32</c:v>
                </c:pt>
                <c:pt idx="494">
                  <c:v>82.32</c:v>
                </c:pt>
                <c:pt idx="495">
                  <c:v>82.32</c:v>
                </c:pt>
                <c:pt idx="496">
                  <c:v>82.32</c:v>
                </c:pt>
                <c:pt idx="497">
                  <c:v>82.32</c:v>
                </c:pt>
                <c:pt idx="498">
                  <c:v>82.32</c:v>
                </c:pt>
                <c:pt idx="499">
                  <c:v>82.32</c:v>
                </c:pt>
                <c:pt idx="500">
                  <c:v>82.32</c:v>
                </c:pt>
                <c:pt idx="501">
                  <c:v>82.81</c:v>
                </c:pt>
                <c:pt idx="502">
                  <c:v>82.32</c:v>
                </c:pt>
                <c:pt idx="503">
                  <c:v>82.32</c:v>
                </c:pt>
                <c:pt idx="504">
                  <c:v>82.32</c:v>
                </c:pt>
                <c:pt idx="505">
                  <c:v>82.32</c:v>
                </c:pt>
                <c:pt idx="506">
                  <c:v>81.84</c:v>
                </c:pt>
                <c:pt idx="507">
                  <c:v>82.32</c:v>
                </c:pt>
                <c:pt idx="508">
                  <c:v>81.84</c:v>
                </c:pt>
                <c:pt idx="509">
                  <c:v>81.84</c:v>
                </c:pt>
                <c:pt idx="510">
                  <c:v>81.349999999999994</c:v>
                </c:pt>
                <c:pt idx="511">
                  <c:v>81.84</c:v>
                </c:pt>
                <c:pt idx="512">
                  <c:v>81.349999999999994</c:v>
                </c:pt>
                <c:pt idx="513">
                  <c:v>81.349999999999994</c:v>
                </c:pt>
                <c:pt idx="514">
                  <c:v>81.349999999999994</c:v>
                </c:pt>
                <c:pt idx="515">
                  <c:v>81.349999999999994</c:v>
                </c:pt>
                <c:pt idx="516">
                  <c:v>80.86</c:v>
                </c:pt>
                <c:pt idx="517">
                  <c:v>80.86</c:v>
                </c:pt>
                <c:pt idx="518">
                  <c:v>80.37</c:v>
                </c:pt>
                <c:pt idx="519">
                  <c:v>80.86</c:v>
                </c:pt>
                <c:pt idx="520">
                  <c:v>80.37</c:v>
                </c:pt>
                <c:pt idx="521">
                  <c:v>80.37</c:v>
                </c:pt>
                <c:pt idx="522">
                  <c:v>79.88</c:v>
                </c:pt>
                <c:pt idx="523">
                  <c:v>79.88</c:v>
                </c:pt>
                <c:pt idx="524">
                  <c:v>79.88</c:v>
                </c:pt>
                <c:pt idx="525">
                  <c:v>79.88</c:v>
                </c:pt>
                <c:pt idx="526">
                  <c:v>79.88</c:v>
                </c:pt>
                <c:pt idx="527">
                  <c:v>79.88</c:v>
                </c:pt>
                <c:pt idx="528">
                  <c:v>79.88</c:v>
                </c:pt>
                <c:pt idx="529">
                  <c:v>79.39</c:v>
                </c:pt>
                <c:pt idx="530">
                  <c:v>79.88</c:v>
                </c:pt>
                <c:pt idx="531">
                  <c:v>79.88</c:v>
                </c:pt>
                <c:pt idx="532">
                  <c:v>79.39</c:v>
                </c:pt>
                <c:pt idx="533">
                  <c:v>79.39</c:v>
                </c:pt>
                <c:pt idx="534">
                  <c:v>79.39</c:v>
                </c:pt>
                <c:pt idx="535">
                  <c:v>79.39</c:v>
                </c:pt>
                <c:pt idx="536">
                  <c:v>79.39</c:v>
                </c:pt>
                <c:pt idx="537">
                  <c:v>78.91</c:v>
                </c:pt>
                <c:pt idx="538">
                  <c:v>79.39</c:v>
                </c:pt>
                <c:pt idx="539">
                  <c:v>79.39</c:v>
                </c:pt>
                <c:pt idx="540">
                  <c:v>78.91</c:v>
                </c:pt>
                <c:pt idx="541">
                  <c:v>78.91</c:v>
                </c:pt>
                <c:pt idx="542">
                  <c:v>79.39</c:v>
                </c:pt>
                <c:pt idx="543">
                  <c:v>79.39</c:v>
                </c:pt>
                <c:pt idx="544">
                  <c:v>78.91</c:v>
                </c:pt>
                <c:pt idx="545">
                  <c:v>78.91</c:v>
                </c:pt>
                <c:pt idx="546">
                  <c:v>79.39</c:v>
                </c:pt>
                <c:pt idx="547">
                  <c:v>79.39</c:v>
                </c:pt>
                <c:pt idx="548">
                  <c:v>79.39</c:v>
                </c:pt>
                <c:pt idx="549">
                  <c:v>79.39</c:v>
                </c:pt>
                <c:pt idx="550">
                  <c:v>79.39</c:v>
                </c:pt>
                <c:pt idx="551">
                  <c:v>79.39</c:v>
                </c:pt>
                <c:pt idx="552">
                  <c:v>79.39</c:v>
                </c:pt>
                <c:pt idx="553">
                  <c:v>79.39</c:v>
                </c:pt>
                <c:pt idx="554">
                  <c:v>79.39</c:v>
                </c:pt>
                <c:pt idx="555">
                  <c:v>79.39</c:v>
                </c:pt>
                <c:pt idx="556">
                  <c:v>79.88</c:v>
                </c:pt>
                <c:pt idx="557">
                  <c:v>79.88</c:v>
                </c:pt>
                <c:pt idx="558">
                  <c:v>79.88</c:v>
                </c:pt>
                <c:pt idx="559">
                  <c:v>79.88</c:v>
                </c:pt>
                <c:pt idx="560">
                  <c:v>79.88</c:v>
                </c:pt>
                <c:pt idx="561">
                  <c:v>79.88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'Simple Data'!$C$1</c:f>
              <c:strCache>
                <c:ptCount val="1"/>
                <c:pt idx="0">
                  <c:v> TempCold</c:v>
                </c:pt>
              </c:strCache>
            </c:strRef>
          </c:tx>
          <c:spPr>
            <a:ln w="25400" cap="rnd">
              <a:noFill/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2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'Simple Data'!$A$2:$A$563</c:f>
              <c:numCache>
                <c:formatCode>General</c:formatCode>
                <c:ptCount val="56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  <c:pt idx="118">
                  <c:v>590</c:v>
                </c:pt>
                <c:pt idx="119">
                  <c:v>595</c:v>
                </c:pt>
                <c:pt idx="120">
                  <c:v>600</c:v>
                </c:pt>
                <c:pt idx="121">
                  <c:v>605</c:v>
                </c:pt>
                <c:pt idx="122">
                  <c:v>610</c:v>
                </c:pt>
                <c:pt idx="123">
                  <c:v>615</c:v>
                </c:pt>
                <c:pt idx="124">
                  <c:v>620</c:v>
                </c:pt>
                <c:pt idx="125">
                  <c:v>625</c:v>
                </c:pt>
                <c:pt idx="126">
                  <c:v>630</c:v>
                </c:pt>
                <c:pt idx="127">
                  <c:v>635</c:v>
                </c:pt>
                <c:pt idx="128">
                  <c:v>640</c:v>
                </c:pt>
                <c:pt idx="129">
                  <c:v>645</c:v>
                </c:pt>
                <c:pt idx="130">
                  <c:v>650</c:v>
                </c:pt>
                <c:pt idx="131">
                  <c:v>655</c:v>
                </c:pt>
                <c:pt idx="132">
                  <c:v>660</c:v>
                </c:pt>
                <c:pt idx="133">
                  <c:v>665</c:v>
                </c:pt>
                <c:pt idx="134">
                  <c:v>670</c:v>
                </c:pt>
                <c:pt idx="135">
                  <c:v>675</c:v>
                </c:pt>
                <c:pt idx="136">
                  <c:v>680</c:v>
                </c:pt>
                <c:pt idx="137">
                  <c:v>685</c:v>
                </c:pt>
                <c:pt idx="138">
                  <c:v>690</c:v>
                </c:pt>
                <c:pt idx="139">
                  <c:v>695</c:v>
                </c:pt>
                <c:pt idx="140">
                  <c:v>700</c:v>
                </c:pt>
                <c:pt idx="141">
                  <c:v>705</c:v>
                </c:pt>
                <c:pt idx="142">
                  <c:v>710</c:v>
                </c:pt>
                <c:pt idx="143">
                  <c:v>715</c:v>
                </c:pt>
                <c:pt idx="144">
                  <c:v>720</c:v>
                </c:pt>
                <c:pt idx="145">
                  <c:v>725</c:v>
                </c:pt>
                <c:pt idx="146">
                  <c:v>730</c:v>
                </c:pt>
                <c:pt idx="147">
                  <c:v>735</c:v>
                </c:pt>
                <c:pt idx="148">
                  <c:v>740</c:v>
                </c:pt>
                <c:pt idx="149">
                  <c:v>745</c:v>
                </c:pt>
                <c:pt idx="150">
                  <c:v>750</c:v>
                </c:pt>
                <c:pt idx="151">
                  <c:v>756</c:v>
                </c:pt>
                <c:pt idx="152">
                  <c:v>761</c:v>
                </c:pt>
                <c:pt idx="153">
                  <c:v>766</c:v>
                </c:pt>
                <c:pt idx="154">
                  <c:v>771</c:v>
                </c:pt>
                <c:pt idx="155">
                  <c:v>776</c:v>
                </c:pt>
                <c:pt idx="156">
                  <c:v>781</c:v>
                </c:pt>
                <c:pt idx="157">
                  <c:v>786</c:v>
                </c:pt>
                <c:pt idx="158">
                  <c:v>791</c:v>
                </c:pt>
                <c:pt idx="159">
                  <c:v>796</c:v>
                </c:pt>
                <c:pt idx="160">
                  <c:v>801</c:v>
                </c:pt>
                <c:pt idx="161">
                  <c:v>806</c:v>
                </c:pt>
                <c:pt idx="162">
                  <c:v>811</c:v>
                </c:pt>
                <c:pt idx="163">
                  <c:v>816</c:v>
                </c:pt>
                <c:pt idx="164">
                  <c:v>821</c:v>
                </c:pt>
                <c:pt idx="165">
                  <c:v>826</c:v>
                </c:pt>
                <c:pt idx="166">
                  <c:v>831</c:v>
                </c:pt>
                <c:pt idx="167">
                  <c:v>836</c:v>
                </c:pt>
                <c:pt idx="168">
                  <c:v>841</c:v>
                </c:pt>
                <c:pt idx="169">
                  <c:v>846</c:v>
                </c:pt>
                <c:pt idx="170">
                  <c:v>851</c:v>
                </c:pt>
                <c:pt idx="171">
                  <c:v>856</c:v>
                </c:pt>
                <c:pt idx="172">
                  <c:v>861</c:v>
                </c:pt>
                <c:pt idx="173">
                  <c:v>866</c:v>
                </c:pt>
                <c:pt idx="174">
                  <c:v>871</c:v>
                </c:pt>
                <c:pt idx="175">
                  <c:v>876</c:v>
                </c:pt>
                <c:pt idx="176">
                  <c:v>881</c:v>
                </c:pt>
                <c:pt idx="177">
                  <c:v>886</c:v>
                </c:pt>
                <c:pt idx="178">
                  <c:v>891</c:v>
                </c:pt>
                <c:pt idx="179">
                  <c:v>896</c:v>
                </c:pt>
                <c:pt idx="180">
                  <c:v>901</c:v>
                </c:pt>
                <c:pt idx="181">
                  <c:v>906</c:v>
                </c:pt>
                <c:pt idx="182">
                  <c:v>911</c:v>
                </c:pt>
                <c:pt idx="183">
                  <c:v>916</c:v>
                </c:pt>
                <c:pt idx="184">
                  <c:v>921</c:v>
                </c:pt>
                <c:pt idx="185">
                  <c:v>926</c:v>
                </c:pt>
                <c:pt idx="186">
                  <c:v>931</c:v>
                </c:pt>
                <c:pt idx="187">
                  <c:v>936</c:v>
                </c:pt>
                <c:pt idx="188">
                  <c:v>941</c:v>
                </c:pt>
                <c:pt idx="189">
                  <c:v>946</c:v>
                </c:pt>
                <c:pt idx="190">
                  <c:v>951</c:v>
                </c:pt>
                <c:pt idx="191">
                  <c:v>956</c:v>
                </c:pt>
                <c:pt idx="192">
                  <c:v>961</c:v>
                </c:pt>
                <c:pt idx="193">
                  <c:v>966</c:v>
                </c:pt>
                <c:pt idx="194">
                  <c:v>971</c:v>
                </c:pt>
                <c:pt idx="195">
                  <c:v>976</c:v>
                </c:pt>
                <c:pt idx="196">
                  <c:v>981</c:v>
                </c:pt>
                <c:pt idx="197">
                  <c:v>986</c:v>
                </c:pt>
                <c:pt idx="198">
                  <c:v>991</c:v>
                </c:pt>
                <c:pt idx="199">
                  <c:v>996</c:v>
                </c:pt>
                <c:pt idx="200">
                  <c:v>1001</c:v>
                </c:pt>
                <c:pt idx="201">
                  <c:v>1006</c:v>
                </c:pt>
                <c:pt idx="202">
                  <c:v>1011</c:v>
                </c:pt>
                <c:pt idx="203">
                  <c:v>1016</c:v>
                </c:pt>
                <c:pt idx="204">
                  <c:v>1021</c:v>
                </c:pt>
                <c:pt idx="205">
                  <c:v>1026</c:v>
                </c:pt>
                <c:pt idx="206">
                  <c:v>1031</c:v>
                </c:pt>
                <c:pt idx="207">
                  <c:v>1036</c:v>
                </c:pt>
                <c:pt idx="208">
                  <c:v>1041</c:v>
                </c:pt>
                <c:pt idx="209">
                  <c:v>1046</c:v>
                </c:pt>
                <c:pt idx="210">
                  <c:v>1051</c:v>
                </c:pt>
                <c:pt idx="211">
                  <c:v>1056</c:v>
                </c:pt>
                <c:pt idx="212">
                  <c:v>1061</c:v>
                </c:pt>
                <c:pt idx="213">
                  <c:v>1066</c:v>
                </c:pt>
                <c:pt idx="214">
                  <c:v>1071</c:v>
                </c:pt>
                <c:pt idx="215">
                  <c:v>1076</c:v>
                </c:pt>
                <c:pt idx="216">
                  <c:v>1081</c:v>
                </c:pt>
                <c:pt idx="217">
                  <c:v>1086</c:v>
                </c:pt>
                <c:pt idx="218">
                  <c:v>1091</c:v>
                </c:pt>
                <c:pt idx="219">
                  <c:v>1096</c:v>
                </c:pt>
                <c:pt idx="220">
                  <c:v>1101</c:v>
                </c:pt>
                <c:pt idx="221">
                  <c:v>1106</c:v>
                </c:pt>
                <c:pt idx="222">
                  <c:v>1111</c:v>
                </c:pt>
                <c:pt idx="223">
                  <c:v>1116</c:v>
                </c:pt>
                <c:pt idx="224">
                  <c:v>1121</c:v>
                </c:pt>
                <c:pt idx="225">
                  <c:v>1126</c:v>
                </c:pt>
                <c:pt idx="226">
                  <c:v>1131</c:v>
                </c:pt>
                <c:pt idx="227">
                  <c:v>1136</c:v>
                </c:pt>
                <c:pt idx="228">
                  <c:v>1141</c:v>
                </c:pt>
                <c:pt idx="229">
                  <c:v>1146</c:v>
                </c:pt>
                <c:pt idx="230">
                  <c:v>1151</c:v>
                </c:pt>
                <c:pt idx="231">
                  <c:v>1156</c:v>
                </c:pt>
                <c:pt idx="232">
                  <c:v>1161</c:v>
                </c:pt>
                <c:pt idx="233">
                  <c:v>1166</c:v>
                </c:pt>
                <c:pt idx="234">
                  <c:v>1171</c:v>
                </c:pt>
                <c:pt idx="235">
                  <c:v>1176</c:v>
                </c:pt>
                <c:pt idx="236">
                  <c:v>1181</c:v>
                </c:pt>
                <c:pt idx="237">
                  <c:v>1186</c:v>
                </c:pt>
                <c:pt idx="238">
                  <c:v>1191</c:v>
                </c:pt>
                <c:pt idx="239">
                  <c:v>1196</c:v>
                </c:pt>
                <c:pt idx="240">
                  <c:v>1201</c:v>
                </c:pt>
                <c:pt idx="241">
                  <c:v>1206</c:v>
                </c:pt>
                <c:pt idx="242">
                  <c:v>1211</c:v>
                </c:pt>
                <c:pt idx="243">
                  <c:v>1216</c:v>
                </c:pt>
                <c:pt idx="244">
                  <c:v>1221</c:v>
                </c:pt>
                <c:pt idx="245">
                  <c:v>1226</c:v>
                </c:pt>
                <c:pt idx="246">
                  <c:v>1231</c:v>
                </c:pt>
                <c:pt idx="247">
                  <c:v>1236</c:v>
                </c:pt>
                <c:pt idx="248">
                  <c:v>1241</c:v>
                </c:pt>
                <c:pt idx="249">
                  <c:v>1246</c:v>
                </c:pt>
                <c:pt idx="250">
                  <c:v>1251</c:v>
                </c:pt>
                <c:pt idx="251">
                  <c:v>1256</c:v>
                </c:pt>
                <c:pt idx="252">
                  <c:v>1261</c:v>
                </c:pt>
                <c:pt idx="253">
                  <c:v>1266</c:v>
                </c:pt>
                <c:pt idx="254">
                  <c:v>1271</c:v>
                </c:pt>
                <c:pt idx="255">
                  <c:v>1276</c:v>
                </c:pt>
                <c:pt idx="256">
                  <c:v>1281</c:v>
                </c:pt>
                <c:pt idx="257">
                  <c:v>1286</c:v>
                </c:pt>
                <c:pt idx="258">
                  <c:v>1291</c:v>
                </c:pt>
                <c:pt idx="259">
                  <c:v>1296</c:v>
                </c:pt>
                <c:pt idx="260">
                  <c:v>1301</c:v>
                </c:pt>
                <c:pt idx="261">
                  <c:v>1306</c:v>
                </c:pt>
                <c:pt idx="262">
                  <c:v>1311</c:v>
                </c:pt>
                <c:pt idx="263">
                  <c:v>1316</c:v>
                </c:pt>
                <c:pt idx="264">
                  <c:v>1321</c:v>
                </c:pt>
                <c:pt idx="265">
                  <c:v>1326</c:v>
                </c:pt>
                <c:pt idx="266">
                  <c:v>1331</c:v>
                </c:pt>
                <c:pt idx="267">
                  <c:v>1336</c:v>
                </c:pt>
                <c:pt idx="268">
                  <c:v>1341</c:v>
                </c:pt>
                <c:pt idx="269">
                  <c:v>1346</c:v>
                </c:pt>
                <c:pt idx="270">
                  <c:v>1351</c:v>
                </c:pt>
                <c:pt idx="271">
                  <c:v>1356</c:v>
                </c:pt>
                <c:pt idx="272">
                  <c:v>1361</c:v>
                </c:pt>
                <c:pt idx="273">
                  <c:v>1366</c:v>
                </c:pt>
                <c:pt idx="274">
                  <c:v>1371</c:v>
                </c:pt>
                <c:pt idx="275">
                  <c:v>1376</c:v>
                </c:pt>
                <c:pt idx="276">
                  <c:v>1381</c:v>
                </c:pt>
                <c:pt idx="277">
                  <c:v>1386</c:v>
                </c:pt>
                <c:pt idx="278">
                  <c:v>1391</c:v>
                </c:pt>
                <c:pt idx="279">
                  <c:v>1396</c:v>
                </c:pt>
                <c:pt idx="280">
                  <c:v>1401</c:v>
                </c:pt>
                <c:pt idx="281">
                  <c:v>1406</c:v>
                </c:pt>
                <c:pt idx="282">
                  <c:v>1411</c:v>
                </c:pt>
                <c:pt idx="283">
                  <c:v>1416</c:v>
                </c:pt>
                <c:pt idx="284">
                  <c:v>1421</c:v>
                </c:pt>
                <c:pt idx="285">
                  <c:v>1426</c:v>
                </c:pt>
                <c:pt idx="286">
                  <c:v>1431</c:v>
                </c:pt>
                <c:pt idx="287">
                  <c:v>1436</c:v>
                </c:pt>
                <c:pt idx="288">
                  <c:v>1441</c:v>
                </c:pt>
                <c:pt idx="289">
                  <c:v>1446</c:v>
                </c:pt>
                <c:pt idx="290">
                  <c:v>1451</c:v>
                </c:pt>
                <c:pt idx="291">
                  <c:v>1456</c:v>
                </c:pt>
                <c:pt idx="292">
                  <c:v>1461</c:v>
                </c:pt>
                <c:pt idx="293">
                  <c:v>1466</c:v>
                </c:pt>
                <c:pt idx="294">
                  <c:v>1471</c:v>
                </c:pt>
                <c:pt idx="295">
                  <c:v>1476</c:v>
                </c:pt>
                <c:pt idx="296">
                  <c:v>1481</c:v>
                </c:pt>
                <c:pt idx="297">
                  <c:v>1486</c:v>
                </c:pt>
                <c:pt idx="298">
                  <c:v>1491</c:v>
                </c:pt>
                <c:pt idx="299">
                  <c:v>1496</c:v>
                </c:pt>
                <c:pt idx="300">
                  <c:v>1501</c:v>
                </c:pt>
                <c:pt idx="301">
                  <c:v>1506</c:v>
                </c:pt>
                <c:pt idx="302">
                  <c:v>1511</c:v>
                </c:pt>
                <c:pt idx="303">
                  <c:v>1516</c:v>
                </c:pt>
                <c:pt idx="304">
                  <c:v>1521</c:v>
                </c:pt>
                <c:pt idx="305">
                  <c:v>1526</c:v>
                </c:pt>
                <c:pt idx="306">
                  <c:v>1531</c:v>
                </c:pt>
                <c:pt idx="307">
                  <c:v>1536</c:v>
                </c:pt>
                <c:pt idx="308">
                  <c:v>1541</c:v>
                </c:pt>
                <c:pt idx="309">
                  <c:v>1546</c:v>
                </c:pt>
                <c:pt idx="310">
                  <c:v>1551</c:v>
                </c:pt>
                <c:pt idx="311">
                  <c:v>1556</c:v>
                </c:pt>
                <c:pt idx="312">
                  <c:v>1562</c:v>
                </c:pt>
                <c:pt idx="313">
                  <c:v>1567</c:v>
                </c:pt>
                <c:pt idx="314">
                  <c:v>1572</c:v>
                </c:pt>
                <c:pt idx="315">
                  <c:v>1577</c:v>
                </c:pt>
                <c:pt idx="316">
                  <c:v>1582</c:v>
                </c:pt>
                <c:pt idx="317">
                  <c:v>1587</c:v>
                </c:pt>
                <c:pt idx="318">
                  <c:v>1592</c:v>
                </c:pt>
                <c:pt idx="319">
                  <c:v>1597</c:v>
                </c:pt>
                <c:pt idx="320">
                  <c:v>1602</c:v>
                </c:pt>
                <c:pt idx="321">
                  <c:v>1607</c:v>
                </c:pt>
                <c:pt idx="322">
                  <c:v>1612</c:v>
                </c:pt>
                <c:pt idx="323">
                  <c:v>1617</c:v>
                </c:pt>
                <c:pt idx="324">
                  <c:v>1622</c:v>
                </c:pt>
                <c:pt idx="325">
                  <c:v>1627</c:v>
                </c:pt>
                <c:pt idx="326">
                  <c:v>1632</c:v>
                </c:pt>
                <c:pt idx="327">
                  <c:v>1637</c:v>
                </c:pt>
                <c:pt idx="328">
                  <c:v>1642</c:v>
                </c:pt>
                <c:pt idx="329">
                  <c:v>1647</c:v>
                </c:pt>
                <c:pt idx="330">
                  <c:v>1652</c:v>
                </c:pt>
                <c:pt idx="331">
                  <c:v>1657</c:v>
                </c:pt>
                <c:pt idx="332">
                  <c:v>1662</c:v>
                </c:pt>
                <c:pt idx="333">
                  <c:v>1667</c:v>
                </c:pt>
                <c:pt idx="334">
                  <c:v>1672</c:v>
                </c:pt>
                <c:pt idx="335">
                  <c:v>1677</c:v>
                </c:pt>
                <c:pt idx="336">
                  <c:v>1682</c:v>
                </c:pt>
                <c:pt idx="337">
                  <c:v>1687</c:v>
                </c:pt>
                <c:pt idx="338">
                  <c:v>1692</c:v>
                </c:pt>
                <c:pt idx="339">
                  <c:v>1697</c:v>
                </c:pt>
                <c:pt idx="340">
                  <c:v>1702</c:v>
                </c:pt>
                <c:pt idx="341">
                  <c:v>1707</c:v>
                </c:pt>
                <c:pt idx="342">
                  <c:v>1712</c:v>
                </c:pt>
                <c:pt idx="343">
                  <c:v>1717</c:v>
                </c:pt>
                <c:pt idx="344">
                  <c:v>1722</c:v>
                </c:pt>
                <c:pt idx="345">
                  <c:v>1727</c:v>
                </c:pt>
                <c:pt idx="346">
                  <c:v>1732</c:v>
                </c:pt>
                <c:pt idx="347">
                  <c:v>1737</c:v>
                </c:pt>
                <c:pt idx="348">
                  <c:v>1742</c:v>
                </c:pt>
                <c:pt idx="349">
                  <c:v>1747</c:v>
                </c:pt>
                <c:pt idx="350">
                  <c:v>1752</c:v>
                </c:pt>
                <c:pt idx="351">
                  <c:v>1757</c:v>
                </c:pt>
                <c:pt idx="352">
                  <c:v>1762</c:v>
                </c:pt>
                <c:pt idx="353">
                  <c:v>1767</c:v>
                </c:pt>
                <c:pt idx="354">
                  <c:v>1772</c:v>
                </c:pt>
                <c:pt idx="355">
                  <c:v>1777</c:v>
                </c:pt>
                <c:pt idx="356">
                  <c:v>1782</c:v>
                </c:pt>
                <c:pt idx="357">
                  <c:v>1787</c:v>
                </c:pt>
                <c:pt idx="358">
                  <c:v>1792</c:v>
                </c:pt>
                <c:pt idx="359">
                  <c:v>1797</c:v>
                </c:pt>
                <c:pt idx="360">
                  <c:v>1802</c:v>
                </c:pt>
                <c:pt idx="361">
                  <c:v>1807</c:v>
                </c:pt>
                <c:pt idx="362">
                  <c:v>1812</c:v>
                </c:pt>
                <c:pt idx="363">
                  <c:v>1817</c:v>
                </c:pt>
                <c:pt idx="364">
                  <c:v>1822</c:v>
                </c:pt>
                <c:pt idx="365">
                  <c:v>1827</c:v>
                </c:pt>
                <c:pt idx="366">
                  <c:v>1832</c:v>
                </c:pt>
                <c:pt idx="367">
                  <c:v>1837</c:v>
                </c:pt>
                <c:pt idx="368">
                  <c:v>1842</c:v>
                </c:pt>
                <c:pt idx="369">
                  <c:v>1847</c:v>
                </c:pt>
                <c:pt idx="370">
                  <c:v>1852</c:v>
                </c:pt>
                <c:pt idx="371">
                  <c:v>1857</c:v>
                </c:pt>
                <c:pt idx="372">
                  <c:v>1862</c:v>
                </c:pt>
                <c:pt idx="373">
                  <c:v>1867</c:v>
                </c:pt>
                <c:pt idx="374">
                  <c:v>1872</c:v>
                </c:pt>
                <c:pt idx="375">
                  <c:v>1877</c:v>
                </c:pt>
                <c:pt idx="376">
                  <c:v>1882</c:v>
                </c:pt>
                <c:pt idx="377">
                  <c:v>1887</c:v>
                </c:pt>
                <c:pt idx="378">
                  <c:v>1892</c:v>
                </c:pt>
                <c:pt idx="379">
                  <c:v>1897</c:v>
                </c:pt>
                <c:pt idx="380">
                  <c:v>1902</c:v>
                </c:pt>
                <c:pt idx="381">
                  <c:v>1907</c:v>
                </c:pt>
                <c:pt idx="382">
                  <c:v>1912</c:v>
                </c:pt>
                <c:pt idx="383">
                  <c:v>1917</c:v>
                </c:pt>
                <c:pt idx="384">
                  <c:v>1922</c:v>
                </c:pt>
                <c:pt idx="385">
                  <c:v>1927</c:v>
                </c:pt>
                <c:pt idx="386">
                  <c:v>1932</c:v>
                </c:pt>
                <c:pt idx="387">
                  <c:v>1937</c:v>
                </c:pt>
                <c:pt idx="388">
                  <c:v>1942</c:v>
                </c:pt>
                <c:pt idx="389">
                  <c:v>1947</c:v>
                </c:pt>
                <c:pt idx="390">
                  <c:v>1952</c:v>
                </c:pt>
                <c:pt idx="391">
                  <c:v>1957</c:v>
                </c:pt>
                <c:pt idx="392">
                  <c:v>1962</c:v>
                </c:pt>
                <c:pt idx="393">
                  <c:v>1967</c:v>
                </c:pt>
                <c:pt idx="394">
                  <c:v>1972</c:v>
                </c:pt>
                <c:pt idx="395">
                  <c:v>1977</c:v>
                </c:pt>
                <c:pt idx="396">
                  <c:v>1982</c:v>
                </c:pt>
                <c:pt idx="397">
                  <c:v>1987</c:v>
                </c:pt>
                <c:pt idx="398">
                  <c:v>1992</c:v>
                </c:pt>
                <c:pt idx="399">
                  <c:v>1997</c:v>
                </c:pt>
                <c:pt idx="400">
                  <c:v>2002</c:v>
                </c:pt>
                <c:pt idx="401">
                  <c:v>2007</c:v>
                </c:pt>
                <c:pt idx="402">
                  <c:v>2012</c:v>
                </c:pt>
                <c:pt idx="403">
                  <c:v>2017</c:v>
                </c:pt>
                <c:pt idx="404">
                  <c:v>2022</c:v>
                </c:pt>
                <c:pt idx="405">
                  <c:v>2027</c:v>
                </c:pt>
                <c:pt idx="406">
                  <c:v>2032</c:v>
                </c:pt>
                <c:pt idx="407">
                  <c:v>2037</c:v>
                </c:pt>
                <c:pt idx="408">
                  <c:v>2042</c:v>
                </c:pt>
                <c:pt idx="409">
                  <c:v>2047</c:v>
                </c:pt>
                <c:pt idx="410">
                  <c:v>2052</c:v>
                </c:pt>
                <c:pt idx="411">
                  <c:v>2057</c:v>
                </c:pt>
                <c:pt idx="412">
                  <c:v>2062</c:v>
                </c:pt>
                <c:pt idx="413">
                  <c:v>2067</c:v>
                </c:pt>
                <c:pt idx="414">
                  <c:v>2072</c:v>
                </c:pt>
                <c:pt idx="415">
                  <c:v>2077</c:v>
                </c:pt>
                <c:pt idx="416">
                  <c:v>2082</c:v>
                </c:pt>
                <c:pt idx="417">
                  <c:v>2087</c:v>
                </c:pt>
                <c:pt idx="418">
                  <c:v>2092</c:v>
                </c:pt>
                <c:pt idx="419">
                  <c:v>2097</c:v>
                </c:pt>
                <c:pt idx="420">
                  <c:v>2102</c:v>
                </c:pt>
                <c:pt idx="421">
                  <c:v>2107</c:v>
                </c:pt>
                <c:pt idx="422">
                  <c:v>2112</c:v>
                </c:pt>
                <c:pt idx="423">
                  <c:v>2117</c:v>
                </c:pt>
                <c:pt idx="424">
                  <c:v>2122</c:v>
                </c:pt>
                <c:pt idx="425">
                  <c:v>2127</c:v>
                </c:pt>
                <c:pt idx="426">
                  <c:v>2132</c:v>
                </c:pt>
                <c:pt idx="427">
                  <c:v>2137</c:v>
                </c:pt>
                <c:pt idx="428">
                  <c:v>2142</c:v>
                </c:pt>
                <c:pt idx="429">
                  <c:v>2147</c:v>
                </c:pt>
                <c:pt idx="430">
                  <c:v>2152</c:v>
                </c:pt>
                <c:pt idx="431">
                  <c:v>2157</c:v>
                </c:pt>
                <c:pt idx="432">
                  <c:v>2162</c:v>
                </c:pt>
                <c:pt idx="433">
                  <c:v>2167</c:v>
                </c:pt>
                <c:pt idx="434">
                  <c:v>2172</c:v>
                </c:pt>
                <c:pt idx="435">
                  <c:v>2177</c:v>
                </c:pt>
                <c:pt idx="436">
                  <c:v>2182</c:v>
                </c:pt>
                <c:pt idx="437">
                  <c:v>2187</c:v>
                </c:pt>
                <c:pt idx="438">
                  <c:v>2192</c:v>
                </c:pt>
                <c:pt idx="439">
                  <c:v>2197</c:v>
                </c:pt>
                <c:pt idx="440">
                  <c:v>2202</c:v>
                </c:pt>
                <c:pt idx="441">
                  <c:v>2207</c:v>
                </c:pt>
                <c:pt idx="442">
                  <c:v>2212</c:v>
                </c:pt>
                <c:pt idx="443">
                  <c:v>2217</c:v>
                </c:pt>
                <c:pt idx="444">
                  <c:v>2222</c:v>
                </c:pt>
                <c:pt idx="445">
                  <c:v>2227</c:v>
                </c:pt>
                <c:pt idx="446">
                  <c:v>2232</c:v>
                </c:pt>
                <c:pt idx="447">
                  <c:v>2237</c:v>
                </c:pt>
                <c:pt idx="448">
                  <c:v>2242</c:v>
                </c:pt>
                <c:pt idx="449">
                  <c:v>2247</c:v>
                </c:pt>
                <c:pt idx="450">
                  <c:v>2252</c:v>
                </c:pt>
                <c:pt idx="451">
                  <c:v>2257</c:v>
                </c:pt>
                <c:pt idx="452">
                  <c:v>2262</c:v>
                </c:pt>
                <c:pt idx="453">
                  <c:v>2267</c:v>
                </c:pt>
                <c:pt idx="454">
                  <c:v>2272</c:v>
                </c:pt>
                <c:pt idx="455">
                  <c:v>2277</c:v>
                </c:pt>
                <c:pt idx="456">
                  <c:v>2282</c:v>
                </c:pt>
                <c:pt idx="457">
                  <c:v>2287</c:v>
                </c:pt>
                <c:pt idx="458">
                  <c:v>2292</c:v>
                </c:pt>
                <c:pt idx="459">
                  <c:v>2297</c:v>
                </c:pt>
                <c:pt idx="460">
                  <c:v>2302</c:v>
                </c:pt>
                <c:pt idx="461">
                  <c:v>2307</c:v>
                </c:pt>
                <c:pt idx="462">
                  <c:v>2312</c:v>
                </c:pt>
                <c:pt idx="463">
                  <c:v>2317</c:v>
                </c:pt>
                <c:pt idx="464">
                  <c:v>2322</c:v>
                </c:pt>
                <c:pt idx="465">
                  <c:v>2327</c:v>
                </c:pt>
                <c:pt idx="466">
                  <c:v>2332</c:v>
                </c:pt>
                <c:pt idx="467">
                  <c:v>2337</c:v>
                </c:pt>
                <c:pt idx="468">
                  <c:v>2342</c:v>
                </c:pt>
                <c:pt idx="469">
                  <c:v>2347</c:v>
                </c:pt>
                <c:pt idx="470">
                  <c:v>2352</c:v>
                </c:pt>
                <c:pt idx="471">
                  <c:v>2357</c:v>
                </c:pt>
                <c:pt idx="472">
                  <c:v>2363</c:v>
                </c:pt>
                <c:pt idx="473">
                  <c:v>2368</c:v>
                </c:pt>
                <c:pt idx="474">
                  <c:v>2373</c:v>
                </c:pt>
                <c:pt idx="475">
                  <c:v>2378</c:v>
                </c:pt>
                <c:pt idx="476">
                  <c:v>2383</c:v>
                </c:pt>
                <c:pt idx="477">
                  <c:v>2388</c:v>
                </c:pt>
                <c:pt idx="478">
                  <c:v>2393</c:v>
                </c:pt>
                <c:pt idx="479">
                  <c:v>2398</c:v>
                </c:pt>
                <c:pt idx="480">
                  <c:v>2403</c:v>
                </c:pt>
                <c:pt idx="481">
                  <c:v>2408</c:v>
                </c:pt>
                <c:pt idx="482">
                  <c:v>2413</c:v>
                </c:pt>
                <c:pt idx="483">
                  <c:v>2418</c:v>
                </c:pt>
                <c:pt idx="484">
                  <c:v>2423</c:v>
                </c:pt>
                <c:pt idx="485">
                  <c:v>2428</c:v>
                </c:pt>
                <c:pt idx="486">
                  <c:v>2433</c:v>
                </c:pt>
                <c:pt idx="487">
                  <c:v>2438</c:v>
                </c:pt>
                <c:pt idx="488">
                  <c:v>2443</c:v>
                </c:pt>
                <c:pt idx="489">
                  <c:v>2448</c:v>
                </c:pt>
                <c:pt idx="490">
                  <c:v>2453</c:v>
                </c:pt>
                <c:pt idx="491">
                  <c:v>2458</c:v>
                </c:pt>
                <c:pt idx="492">
                  <c:v>2463</c:v>
                </c:pt>
                <c:pt idx="493">
                  <c:v>2468</c:v>
                </c:pt>
                <c:pt idx="494">
                  <c:v>2473</c:v>
                </c:pt>
                <c:pt idx="495">
                  <c:v>2478</c:v>
                </c:pt>
                <c:pt idx="496">
                  <c:v>2483</c:v>
                </c:pt>
                <c:pt idx="497">
                  <c:v>2488</c:v>
                </c:pt>
                <c:pt idx="498">
                  <c:v>2493</c:v>
                </c:pt>
                <c:pt idx="499">
                  <c:v>2498</c:v>
                </c:pt>
                <c:pt idx="500">
                  <c:v>2503</c:v>
                </c:pt>
                <c:pt idx="501">
                  <c:v>2508</c:v>
                </c:pt>
                <c:pt idx="502">
                  <c:v>2513</c:v>
                </c:pt>
                <c:pt idx="503">
                  <c:v>2518</c:v>
                </c:pt>
                <c:pt idx="504">
                  <c:v>2523</c:v>
                </c:pt>
                <c:pt idx="505">
                  <c:v>2528</c:v>
                </c:pt>
                <c:pt idx="506">
                  <c:v>2533</c:v>
                </c:pt>
                <c:pt idx="507">
                  <c:v>2538</c:v>
                </c:pt>
                <c:pt idx="508">
                  <c:v>2543</c:v>
                </c:pt>
                <c:pt idx="509">
                  <c:v>2548</c:v>
                </c:pt>
                <c:pt idx="510">
                  <c:v>2553</c:v>
                </c:pt>
                <c:pt idx="511">
                  <c:v>2558</c:v>
                </c:pt>
                <c:pt idx="512">
                  <c:v>2563</c:v>
                </c:pt>
                <c:pt idx="513">
                  <c:v>2568</c:v>
                </c:pt>
                <c:pt idx="514">
                  <c:v>2573</c:v>
                </c:pt>
                <c:pt idx="515">
                  <c:v>2578</c:v>
                </c:pt>
                <c:pt idx="516">
                  <c:v>2583</c:v>
                </c:pt>
                <c:pt idx="517">
                  <c:v>2588</c:v>
                </c:pt>
                <c:pt idx="518">
                  <c:v>2593</c:v>
                </c:pt>
                <c:pt idx="519">
                  <c:v>2598</c:v>
                </c:pt>
                <c:pt idx="520">
                  <c:v>2603</c:v>
                </c:pt>
                <c:pt idx="521">
                  <c:v>2608</c:v>
                </c:pt>
                <c:pt idx="522">
                  <c:v>2613</c:v>
                </c:pt>
                <c:pt idx="523">
                  <c:v>2618</c:v>
                </c:pt>
                <c:pt idx="524">
                  <c:v>2623</c:v>
                </c:pt>
                <c:pt idx="525">
                  <c:v>2628</c:v>
                </c:pt>
                <c:pt idx="526">
                  <c:v>2633</c:v>
                </c:pt>
                <c:pt idx="527">
                  <c:v>2638</c:v>
                </c:pt>
                <c:pt idx="528">
                  <c:v>2643</c:v>
                </c:pt>
                <c:pt idx="529">
                  <c:v>2648</c:v>
                </c:pt>
                <c:pt idx="530">
                  <c:v>2653</c:v>
                </c:pt>
                <c:pt idx="531">
                  <c:v>2658</c:v>
                </c:pt>
                <c:pt idx="532">
                  <c:v>2663</c:v>
                </c:pt>
                <c:pt idx="533">
                  <c:v>2668</c:v>
                </c:pt>
                <c:pt idx="534">
                  <c:v>2673</c:v>
                </c:pt>
                <c:pt idx="535">
                  <c:v>2678</c:v>
                </c:pt>
                <c:pt idx="536">
                  <c:v>2683</c:v>
                </c:pt>
                <c:pt idx="537">
                  <c:v>2688</c:v>
                </c:pt>
                <c:pt idx="538">
                  <c:v>2693</c:v>
                </c:pt>
                <c:pt idx="539">
                  <c:v>2698</c:v>
                </c:pt>
                <c:pt idx="540">
                  <c:v>2703</c:v>
                </c:pt>
                <c:pt idx="541">
                  <c:v>2708</c:v>
                </c:pt>
                <c:pt idx="542">
                  <c:v>2713</c:v>
                </c:pt>
                <c:pt idx="543">
                  <c:v>2718</c:v>
                </c:pt>
                <c:pt idx="544">
                  <c:v>2723</c:v>
                </c:pt>
                <c:pt idx="545">
                  <c:v>2728</c:v>
                </c:pt>
                <c:pt idx="546">
                  <c:v>2733</c:v>
                </c:pt>
                <c:pt idx="547">
                  <c:v>2738</c:v>
                </c:pt>
                <c:pt idx="548">
                  <c:v>2743</c:v>
                </c:pt>
                <c:pt idx="549">
                  <c:v>2748</c:v>
                </c:pt>
                <c:pt idx="550">
                  <c:v>2753</c:v>
                </c:pt>
                <c:pt idx="551">
                  <c:v>2758</c:v>
                </c:pt>
                <c:pt idx="552">
                  <c:v>2763</c:v>
                </c:pt>
                <c:pt idx="553">
                  <c:v>2768</c:v>
                </c:pt>
                <c:pt idx="554">
                  <c:v>2773</c:v>
                </c:pt>
                <c:pt idx="555">
                  <c:v>2778</c:v>
                </c:pt>
                <c:pt idx="556">
                  <c:v>2783</c:v>
                </c:pt>
                <c:pt idx="557">
                  <c:v>2788</c:v>
                </c:pt>
                <c:pt idx="558">
                  <c:v>2793</c:v>
                </c:pt>
                <c:pt idx="559">
                  <c:v>2798</c:v>
                </c:pt>
                <c:pt idx="560">
                  <c:v>2803</c:v>
                </c:pt>
                <c:pt idx="561">
                  <c:v>2808</c:v>
                </c:pt>
              </c:numCache>
            </c:numRef>
          </c:xVal>
          <c:yVal>
            <c:numRef>
              <c:f>'Simple Data'!$C$2:$C$563</c:f>
              <c:numCache>
                <c:formatCode>General</c:formatCode>
                <c:ptCount val="562"/>
                <c:pt idx="0">
                  <c:v>4.6900000000000004</c:v>
                </c:pt>
                <c:pt idx="1">
                  <c:v>4.6900000000000004</c:v>
                </c:pt>
                <c:pt idx="2">
                  <c:v>4.6900000000000004</c:v>
                </c:pt>
                <c:pt idx="3">
                  <c:v>4.6900000000000004</c:v>
                </c:pt>
                <c:pt idx="4">
                  <c:v>4.6900000000000004</c:v>
                </c:pt>
                <c:pt idx="5">
                  <c:v>4.6900000000000004</c:v>
                </c:pt>
                <c:pt idx="6">
                  <c:v>5.18</c:v>
                </c:pt>
                <c:pt idx="7">
                  <c:v>4.6900000000000004</c:v>
                </c:pt>
                <c:pt idx="8">
                  <c:v>4.6900000000000004</c:v>
                </c:pt>
                <c:pt idx="9">
                  <c:v>5.18</c:v>
                </c:pt>
                <c:pt idx="10">
                  <c:v>4.6900000000000004</c:v>
                </c:pt>
                <c:pt idx="11">
                  <c:v>4.6900000000000004</c:v>
                </c:pt>
                <c:pt idx="12">
                  <c:v>5.18</c:v>
                </c:pt>
                <c:pt idx="13">
                  <c:v>5.66</c:v>
                </c:pt>
                <c:pt idx="14">
                  <c:v>5.18</c:v>
                </c:pt>
                <c:pt idx="15">
                  <c:v>5.18</c:v>
                </c:pt>
                <c:pt idx="16">
                  <c:v>5.18</c:v>
                </c:pt>
                <c:pt idx="17">
                  <c:v>5.18</c:v>
                </c:pt>
                <c:pt idx="18">
                  <c:v>5.18</c:v>
                </c:pt>
                <c:pt idx="19">
                  <c:v>5.18</c:v>
                </c:pt>
                <c:pt idx="20">
                  <c:v>5.66</c:v>
                </c:pt>
                <c:pt idx="21">
                  <c:v>5.66</c:v>
                </c:pt>
                <c:pt idx="22">
                  <c:v>5.66</c:v>
                </c:pt>
                <c:pt idx="23">
                  <c:v>5.18</c:v>
                </c:pt>
                <c:pt idx="24">
                  <c:v>5.66</c:v>
                </c:pt>
                <c:pt idx="25">
                  <c:v>5.66</c:v>
                </c:pt>
                <c:pt idx="26">
                  <c:v>5.18</c:v>
                </c:pt>
                <c:pt idx="27">
                  <c:v>5.66</c:v>
                </c:pt>
                <c:pt idx="28">
                  <c:v>5.66</c:v>
                </c:pt>
                <c:pt idx="29">
                  <c:v>5.66</c:v>
                </c:pt>
                <c:pt idx="30">
                  <c:v>5.66</c:v>
                </c:pt>
                <c:pt idx="31">
                  <c:v>6.15</c:v>
                </c:pt>
                <c:pt idx="32">
                  <c:v>5.66</c:v>
                </c:pt>
                <c:pt idx="33">
                  <c:v>5.66</c:v>
                </c:pt>
                <c:pt idx="34">
                  <c:v>6.15</c:v>
                </c:pt>
                <c:pt idx="35">
                  <c:v>5.66</c:v>
                </c:pt>
                <c:pt idx="36">
                  <c:v>6.15</c:v>
                </c:pt>
                <c:pt idx="37">
                  <c:v>6.15</c:v>
                </c:pt>
                <c:pt idx="38">
                  <c:v>5.66</c:v>
                </c:pt>
                <c:pt idx="39">
                  <c:v>6.15</c:v>
                </c:pt>
                <c:pt idx="40">
                  <c:v>6.15</c:v>
                </c:pt>
                <c:pt idx="41">
                  <c:v>5.66</c:v>
                </c:pt>
                <c:pt idx="42">
                  <c:v>6.15</c:v>
                </c:pt>
                <c:pt idx="43">
                  <c:v>6.15</c:v>
                </c:pt>
                <c:pt idx="44">
                  <c:v>6.15</c:v>
                </c:pt>
                <c:pt idx="45">
                  <c:v>6.64</c:v>
                </c:pt>
                <c:pt idx="46">
                  <c:v>6.64</c:v>
                </c:pt>
                <c:pt idx="47">
                  <c:v>7.13</c:v>
                </c:pt>
                <c:pt idx="48">
                  <c:v>7.13</c:v>
                </c:pt>
                <c:pt idx="49">
                  <c:v>7.13</c:v>
                </c:pt>
                <c:pt idx="50">
                  <c:v>7.13</c:v>
                </c:pt>
                <c:pt idx="51">
                  <c:v>7.13</c:v>
                </c:pt>
                <c:pt idx="52">
                  <c:v>7.13</c:v>
                </c:pt>
                <c:pt idx="53">
                  <c:v>7.13</c:v>
                </c:pt>
                <c:pt idx="54">
                  <c:v>7.13</c:v>
                </c:pt>
                <c:pt idx="55">
                  <c:v>6.64</c:v>
                </c:pt>
                <c:pt idx="56">
                  <c:v>7.62</c:v>
                </c:pt>
                <c:pt idx="57">
                  <c:v>7.13</c:v>
                </c:pt>
                <c:pt idx="58">
                  <c:v>6.64</c:v>
                </c:pt>
                <c:pt idx="59">
                  <c:v>7.62</c:v>
                </c:pt>
                <c:pt idx="60">
                  <c:v>7.13</c:v>
                </c:pt>
                <c:pt idx="61">
                  <c:v>7.13</c:v>
                </c:pt>
                <c:pt idx="62">
                  <c:v>7.13</c:v>
                </c:pt>
                <c:pt idx="63">
                  <c:v>7.13</c:v>
                </c:pt>
                <c:pt idx="64">
                  <c:v>7.13</c:v>
                </c:pt>
                <c:pt idx="65">
                  <c:v>7.62</c:v>
                </c:pt>
                <c:pt idx="66">
                  <c:v>7.62</c:v>
                </c:pt>
                <c:pt idx="67">
                  <c:v>8.11</c:v>
                </c:pt>
                <c:pt idx="68">
                  <c:v>7.62</c:v>
                </c:pt>
                <c:pt idx="69">
                  <c:v>7.13</c:v>
                </c:pt>
                <c:pt idx="70">
                  <c:v>7.62</c:v>
                </c:pt>
                <c:pt idx="71">
                  <c:v>7.62</c:v>
                </c:pt>
                <c:pt idx="72">
                  <c:v>7.62</c:v>
                </c:pt>
                <c:pt idx="73">
                  <c:v>7.62</c:v>
                </c:pt>
                <c:pt idx="74">
                  <c:v>7.62</c:v>
                </c:pt>
                <c:pt idx="75">
                  <c:v>7.62</c:v>
                </c:pt>
                <c:pt idx="76">
                  <c:v>7.62</c:v>
                </c:pt>
                <c:pt idx="77">
                  <c:v>7.62</c:v>
                </c:pt>
                <c:pt idx="78">
                  <c:v>7.13</c:v>
                </c:pt>
                <c:pt idx="79">
                  <c:v>8.11</c:v>
                </c:pt>
                <c:pt idx="80">
                  <c:v>8.11</c:v>
                </c:pt>
                <c:pt idx="81">
                  <c:v>7.62</c:v>
                </c:pt>
                <c:pt idx="82">
                  <c:v>8.11</c:v>
                </c:pt>
                <c:pt idx="83">
                  <c:v>8.11</c:v>
                </c:pt>
                <c:pt idx="84">
                  <c:v>8.11</c:v>
                </c:pt>
                <c:pt idx="85">
                  <c:v>7.62</c:v>
                </c:pt>
                <c:pt idx="86">
                  <c:v>8.11</c:v>
                </c:pt>
                <c:pt idx="87">
                  <c:v>8.11</c:v>
                </c:pt>
                <c:pt idx="88">
                  <c:v>8.59</c:v>
                </c:pt>
                <c:pt idx="89">
                  <c:v>9.08</c:v>
                </c:pt>
                <c:pt idx="90">
                  <c:v>8.59</c:v>
                </c:pt>
                <c:pt idx="91">
                  <c:v>8.59</c:v>
                </c:pt>
                <c:pt idx="92">
                  <c:v>8.59</c:v>
                </c:pt>
                <c:pt idx="93">
                  <c:v>8.59</c:v>
                </c:pt>
                <c:pt idx="94">
                  <c:v>8.59</c:v>
                </c:pt>
                <c:pt idx="95">
                  <c:v>9.08</c:v>
                </c:pt>
                <c:pt idx="96">
                  <c:v>8.59</c:v>
                </c:pt>
                <c:pt idx="97">
                  <c:v>8.59</c:v>
                </c:pt>
                <c:pt idx="98">
                  <c:v>8.59</c:v>
                </c:pt>
                <c:pt idx="99">
                  <c:v>9.08</c:v>
                </c:pt>
                <c:pt idx="100">
                  <c:v>9.57</c:v>
                </c:pt>
                <c:pt idx="101">
                  <c:v>9.57</c:v>
                </c:pt>
                <c:pt idx="102">
                  <c:v>9.57</c:v>
                </c:pt>
                <c:pt idx="103">
                  <c:v>9.57</c:v>
                </c:pt>
                <c:pt idx="104">
                  <c:v>10.06</c:v>
                </c:pt>
                <c:pt idx="105">
                  <c:v>9.57</c:v>
                </c:pt>
                <c:pt idx="106">
                  <c:v>10.06</c:v>
                </c:pt>
                <c:pt idx="107">
                  <c:v>10.06</c:v>
                </c:pt>
                <c:pt idx="108">
                  <c:v>10.55</c:v>
                </c:pt>
                <c:pt idx="109">
                  <c:v>10.55</c:v>
                </c:pt>
                <c:pt idx="110">
                  <c:v>10.55</c:v>
                </c:pt>
                <c:pt idx="111">
                  <c:v>10.55</c:v>
                </c:pt>
                <c:pt idx="112">
                  <c:v>11.04</c:v>
                </c:pt>
                <c:pt idx="113">
                  <c:v>11.04</c:v>
                </c:pt>
                <c:pt idx="114">
                  <c:v>10.55</c:v>
                </c:pt>
                <c:pt idx="115">
                  <c:v>10.55</c:v>
                </c:pt>
                <c:pt idx="116">
                  <c:v>11.04</c:v>
                </c:pt>
                <c:pt idx="117">
                  <c:v>11.52</c:v>
                </c:pt>
                <c:pt idx="118">
                  <c:v>11.04</c:v>
                </c:pt>
                <c:pt idx="119">
                  <c:v>11.52</c:v>
                </c:pt>
                <c:pt idx="120">
                  <c:v>11.52</c:v>
                </c:pt>
                <c:pt idx="121">
                  <c:v>11.52</c:v>
                </c:pt>
                <c:pt idx="122">
                  <c:v>11.52</c:v>
                </c:pt>
                <c:pt idx="123">
                  <c:v>11.52</c:v>
                </c:pt>
                <c:pt idx="124">
                  <c:v>12.01</c:v>
                </c:pt>
                <c:pt idx="125">
                  <c:v>12.01</c:v>
                </c:pt>
                <c:pt idx="126">
                  <c:v>12.01</c:v>
                </c:pt>
                <c:pt idx="127">
                  <c:v>12.01</c:v>
                </c:pt>
                <c:pt idx="128">
                  <c:v>12.01</c:v>
                </c:pt>
                <c:pt idx="129">
                  <c:v>12.01</c:v>
                </c:pt>
                <c:pt idx="130">
                  <c:v>12.5</c:v>
                </c:pt>
                <c:pt idx="131">
                  <c:v>12.5</c:v>
                </c:pt>
                <c:pt idx="132">
                  <c:v>12.5</c:v>
                </c:pt>
                <c:pt idx="133">
                  <c:v>12.5</c:v>
                </c:pt>
                <c:pt idx="134">
                  <c:v>12.5</c:v>
                </c:pt>
                <c:pt idx="135">
                  <c:v>12.5</c:v>
                </c:pt>
                <c:pt idx="136">
                  <c:v>12.99</c:v>
                </c:pt>
                <c:pt idx="137">
                  <c:v>12.99</c:v>
                </c:pt>
                <c:pt idx="138">
                  <c:v>12.99</c:v>
                </c:pt>
                <c:pt idx="139">
                  <c:v>12.99</c:v>
                </c:pt>
                <c:pt idx="140">
                  <c:v>12.99</c:v>
                </c:pt>
                <c:pt idx="141">
                  <c:v>12.99</c:v>
                </c:pt>
                <c:pt idx="142">
                  <c:v>13.48</c:v>
                </c:pt>
                <c:pt idx="143">
                  <c:v>13.48</c:v>
                </c:pt>
                <c:pt idx="144">
                  <c:v>13.96</c:v>
                </c:pt>
                <c:pt idx="145">
                  <c:v>13.48</c:v>
                </c:pt>
                <c:pt idx="146">
                  <c:v>13.48</c:v>
                </c:pt>
                <c:pt idx="147">
                  <c:v>13.48</c:v>
                </c:pt>
                <c:pt idx="148">
                  <c:v>13.48</c:v>
                </c:pt>
                <c:pt idx="149">
                  <c:v>13.48</c:v>
                </c:pt>
                <c:pt idx="150">
                  <c:v>13.96</c:v>
                </c:pt>
                <c:pt idx="151">
                  <c:v>13.48</c:v>
                </c:pt>
                <c:pt idx="152">
                  <c:v>13.96</c:v>
                </c:pt>
                <c:pt idx="153">
                  <c:v>14.45</c:v>
                </c:pt>
                <c:pt idx="154">
                  <c:v>13.96</c:v>
                </c:pt>
                <c:pt idx="155">
                  <c:v>13.96</c:v>
                </c:pt>
                <c:pt idx="156">
                  <c:v>14.45</c:v>
                </c:pt>
                <c:pt idx="157">
                  <c:v>14.45</c:v>
                </c:pt>
                <c:pt idx="158">
                  <c:v>14.45</c:v>
                </c:pt>
                <c:pt idx="159">
                  <c:v>14.45</c:v>
                </c:pt>
                <c:pt idx="160">
                  <c:v>14.45</c:v>
                </c:pt>
                <c:pt idx="161">
                  <c:v>14.94</c:v>
                </c:pt>
                <c:pt idx="162">
                  <c:v>14.94</c:v>
                </c:pt>
                <c:pt idx="163">
                  <c:v>14.94</c:v>
                </c:pt>
                <c:pt idx="164">
                  <c:v>14.94</c:v>
                </c:pt>
                <c:pt idx="165">
                  <c:v>15.43</c:v>
                </c:pt>
                <c:pt idx="166">
                  <c:v>14.94</c:v>
                </c:pt>
                <c:pt idx="167">
                  <c:v>14.94</c:v>
                </c:pt>
                <c:pt idx="168">
                  <c:v>15.43</c:v>
                </c:pt>
                <c:pt idx="169">
                  <c:v>14.94</c:v>
                </c:pt>
                <c:pt idx="170">
                  <c:v>15.43</c:v>
                </c:pt>
                <c:pt idx="171">
                  <c:v>15.43</c:v>
                </c:pt>
                <c:pt idx="172">
                  <c:v>15.43</c:v>
                </c:pt>
                <c:pt idx="173">
                  <c:v>15.43</c:v>
                </c:pt>
                <c:pt idx="174">
                  <c:v>15.92</c:v>
                </c:pt>
                <c:pt idx="175">
                  <c:v>15.43</c:v>
                </c:pt>
                <c:pt idx="176">
                  <c:v>15.92</c:v>
                </c:pt>
                <c:pt idx="177">
                  <c:v>15.92</c:v>
                </c:pt>
                <c:pt idx="178">
                  <c:v>16.41</c:v>
                </c:pt>
                <c:pt idx="179">
                  <c:v>15.92</c:v>
                </c:pt>
                <c:pt idx="180">
                  <c:v>16.41</c:v>
                </c:pt>
                <c:pt idx="181">
                  <c:v>16.41</c:v>
                </c:pt>
                <c:pt idx="182">
                  <c:v>16.41</c:v>
                </c:pt>
                <c:pt idx="183">
                  <c:v>16.41</c:v>
                </c:pt>
                <c:pt idx="184">
                  <c:v>16.41</c:v>
                </c:pt>
                <c:pt idx="185">
                  <c:v>16.41</c:v>
                </c:pt>
                <c:pt idx="186">
                  <c:v>16.89</c:v>
                </c:pt>
                <c:pt idx="187">
                  <c:v>16.89</c:v>
                </c:pt>
                <c:pt idx="188">
                  <c:v>16.89</c:v>
                </c:pt>
                <c:pt idx="189">
                  <c:v>16.89</c:v>
                </c:pt>
                <c:pt idx="190">
                  <c:v>17.38</c:v>
                </c:pt>
                <c:pt idx="191">
                  <c:v>17.38</c:v>
                </c:pt>
                <c:pt idx="192">
                  <c:v>17.38</c:v>
                </c:pt>
                <c:pt idx="193">
                  <c:v>17.38</c:v>
                </c:pt>
                <c:pt idx="194">
                  <c:v>17.38</c:v>
                </c:pt>
                <c:pt idx="195">
                  <c:v>17.38</c:v>
                </c:pt>
                <c:pt idx="196">
                  <c:v>17.38</c:v>
                </c:pt>
                <c:pt idx="197">
                  <c:v>17.38</c:v>
                </c:pt>
                <c:pt idx="198">
                  <c:v>16.89</c:v>
                </c:pt>
                <c:pt idx="199">
                  <c:v>17.38</c:v>
                </c:pt>
                <c:pt idx="200">
                  <c:v>18.36</c:v>
                </c:pt>
                <c:pt idx="201">
                  <c:v>17.87</c:v>
                </c:pt>
                <c:pt idx="202">
                  <c:v>17.87</c:v>
                </c:pt>
                <c:pt idx="203">
                  <c:v>17.87</c:v>
                </c:pt>
                <c:pt idx="204">
                  <c:v>17.87</c:v>
                </c:pt>
                <c:pt idx="205">
                  <c:v>17.87</c:v>
                </c:pt>
                <c:pt idx="206">
                  <c:v>18.36</c:v>
                </c:pt>
                <c:pt idx="207">
                  <c:v>18.36</c:v>
                </c:pt>
                <c:pt idx="208">
                  <c:v>18.850000000000001</c:v>
                </c:pt>
                <c:pt idx="209">
                  <c:v>17.38</c:v>
                </c:pt>
                <c:pt idx="210">
                  <c:v>18.36</c:v>
                </c:pt>
                <c:pt idx="211">
                  <c:v>18.36</c:v>
                </c:pt>
                <c:pt idx="212">
                  <c:v>18.36</c:v>
                </c:pt>
                <c:pt idx="213">
                  <c:v>18.36</c:v>
                </c:pt>
                <c:pt idx="214">
                  <c:v>18.36</c:v>
                </c:pt>
                <c:pt idx="215">
                  <c:v>19.34</c:v>
                </c:pt>
                <c:pt idx="216">
                  <c:v>19.34</c:v>
                </c:pt>
                <c:pt idx="217">
                  <c:v>19.34</c:v>
                </c:pt>
                <c:pt idx="218">
                  <c:v>19.34</c:v>
                </c:pt>
                <c:pt idx="219">
                  <c:v>18.850000000000001</c:v>
                </c:pt>
                <c:pt idx="220">
                  <c:v>19.34</c:v>
                </c:pt>
                <c:pt idx="221">
                  <c:v>19.34</c:v>
                </c:pt>
                <c:pt idx="222">
                  <c:v>19.34</c:v>
                </c:pt>
                <c:pt idx="223">
                  <c:v>19.34</c:v>
                </c:pt>
                <c:pt idx="224">
                  <c:v>19.82</c:v>
                </c:pt>
                <c:pt idx="225">
                  <c:v>19.82</c:v>
                </c:pt>
                <c:pt idx="226">
                  <c:v>19.82</c:v>
                </c:pt>
                <c:pt idx="227">
                  <c:v>19.82</c:v>
                </c:pt>
                <c:pt idx="228">
                  <c:v>19.82</c:v>
                </c:pt>
                <c:pt idx="229">
                  <c:v>19.82</c:v>
                </c:pt>
                <c:pt idx="230">
                  <c:v>20.309999999999999</c:v>
                </c:pt>
                <c:pt idx="231">
                  <c:v>20.309999999999999</c:v>
                </c:pt>
                <c:pt idx="232">
                  <c:v>20.309999999999999</c:v>
                </c:pt>
                <c:pt idx="233">
                  <c:v>20.309999999999999</c:v>
                </c:pt>
                <c:pt idx="234">
                  <c:v>20.309999999999999</c:v>
                </c:pt>
                <c:pt idx="235">
                  <c:v>20.8</c:v>
                </c:pt>
                <c:pt idx="236">
                  <c:v>20.309999999999999</c:v>
                </c:pt>
                <c:pt idx="237">
                  <c:v>20.8</c:v>
                </c:pt>
                <c:pt idx="238">
                  <c:v>20.309999999999999</c:v>
                </c:pt>
                <c:pt idx="239">
                  <c:v>20.8</c:v>
                </c:pt>
                <c:pt idx="240">
                  <c:v>20.8</c:v>
                </c:pt>
                <c:pt idx="241">
                  <c:v>20.8</c:v>
                </c:pt>
                <c:pt idx="242">
                  <c:v>21.78</c:v>
                </c:pt>
                <c:pt idx="243">
                  <c:v>21.29</c:v>
                </c:pt>
                <c:pt idx="244">
                  <c:v>21.29</c:v>
                </c:pt>
                <c:pt idx="245">
                  <c:v>21.29</c:v>
                </c:pt>
                <c:pt idx="246">
                  <c:v>21.29</c:v>
                </c:pt>
                <c:pt idx="247">
                  <c:v>21.29</c:v>
                </c:pt>
                <c:pt idx="248">
                  <c:v>21.29</c:v>
                </c:pt>
                <c:pt idx="249">
                  <c:v>21.29</c:v>
                </c:pt>
                <c:pt idx="250">
                  <c:v>21.29</c:v>
                </c:pt>
                <c:pt idx="251">
                  <c:v>21.29</c:v>
                </c:pt>
                <c:pt idx="252">
                  <c:v>21.78</c:v>
                </c:pt>
                <c:pt idx="253">
                  <c:v>21.29</c:v>
                </c:pt>
                <c:pt idx="254">
                  <c:v>21.29</c:v>
                </c:pt>
                <c:pt idx="255">
                  <c:v>21.29</c:v>
                </c:pt>
                <c:pt idx="256">
                  <c:v>21.78</c:v>
                </c:pt>
                <c:pt idx="257">
                  <c:v>21.29</c:v>
                </c:pt>
                <c:pt idx="258">
                  <c:v>21.78</c:v>
                </c:pt>
                <c:pt idx="259">
                  <c:v>21.78</c:v>
                </c:pt>
                <c:pt idx="260">
                  <c:v>21.29</c:v>
                </c:pt>
                <c:pt idx="261">
                  <c:v>21.78</c:v>
                </c:pt>
                <c:pt idx="262">
                  <c:v>21.29</c:v>
                </c:pt>
                <c:pt idx="263">
                  <c:v>21.29</c:v>
                </c:pt>
                <c:pt idx="264">
                  <c:v>21.78</c:v>
                </c:pt>
                <c:pt idx="265">
                  <c:v>21.29</c:v>
                </c:pt>
                <c:pt idx="266">
                  <c:v>21.78</c:v>
                </c:pt>
                <c:pt idx="267">
                  <c:v>21.29</c:v>
                </c:pt>
                <c:pt idx="268">
                  <c:v>21.78</c:v>
                </c:pt>
                <c:pt idx="269">
                  <c:v>21.78</c:v>
                </c:pt>
                <c:pt idx="270">
                  <c:v>21.78</c:v>
                </c:pt>
                <c:pt idx="271">
                  <c:v>21.29</c:v>
                </c:pt>
                <c:pt idx="272">
                  <c:v>21.29</c:v>
                </c:pt>
                <c:pt idx="273">
                  <c:v>21.29</c:v>
                </c:pt>
                <c:pt idx="274">
                  <c:v>20.8</c:v>
                </c:pt>
                <c:pt idx="275">
                  <c:v>21.78</c:v>
                </c:pt>
                <c:pt idx="276">
                  <c:v>21.29</c:v>
                </c:pt>
                <c:pt idx="277">
                  <c:v>21.29</c:v>
                </c:pt>
                <c:pt idx="278">
                  <c:v>21.29</c:v>
                </c:pt>
                <c:pt idx="279">
                  <c:v>21.29</c:v>
                </c:pt>
                <c:pt idx="280">
                  <c:v>21.29</c:v>
                </c:pt>
                <c:pt idx="281">
                  <c:v>21.29</c:v>
                </c:pt>
                <c:pt idx="282">
                  <c:v>21.29</c:v>
                </c:pt>
                <c:pt idx="283">
                  <c:v>21.29</c:v>
                </c:pt>
                <c:pt idx="284">
                  <c:v>21.78</c:v>
                </c:pt>
                <c:pt idx="285">
                  <c:v>21.78</c:v>
                </c:pt>
                <c:pt idx="286">
                  <c:v>22.27</c:v>
                </c:pt>
                <c:pt idx="287">
                  <c:v>21.78</c:v>
                </c:pt>
                <c:pt idx="288">
                  <c:v>21.78</c:v>
                </c:pt>
                <c:pt idx="289">
                  <c:v>21.78</c:v>
                </c:pt>
                <c:pt idx="290">
                  <c:v>22.27</c:v>
                </c:pt>
                <c:pt idx="291">
                  <c:v>21.78</c:v>
                </c:pt>
                <c:pt idx="292">
                  <c:v>21.78</c:v>
                </c:pt>
                <c:pt idx="293">
                  <c:v>22.27</c:v>
                </c:pt>
                <c:pt idx="294">
                  <c:v>21.78</c:v>
                </c:pt>
                <c:pt idx="295">
                  <c:v>22.27</c:v>
                </c:pt>
                <c:pt idx="296">
                  <c:v>22.75</c:v>
                </c:pt>
                <c:pt idx="297">
                  <c:v>22.27</c:v>
                </c:pt>
                <c:pt idx="298">
                  <c:v>22.27</c:v>
                </c:pt>
                <c:pt idx="299">
                  <c:v>22.27</c:v>
                </c:pt>
                <c:pt idx="300">
                  <c:v>22.27</c:v>
                </c:pt>
                <c:pt idx="301">
                  <c:v>22.27</c:v>
                </c:pt>
                <c:pt idx="302">
                  <c:v>22.75</c:v>
                </c:pt>
                <c:pt idx="303">
                  <c:v>22.75</c:v>
                </c:pt>
                <c:pt idx="304">
                  <c:v>23.24</c:v>
                </c:pt>
                <c:pt idx="305">
                  <c:v>23.24</c:v>
                </c:pt>
                <c:pt idx="306">
                  <c:v>22.75</c:v>
                </c:pt>
                <c:pt idx="307">
                  <c:v>23.24</c:v>
                </c:pt>
                <c:pt idx="308">
                  <c:v>23.24</c:v>
                </c:pt>
                <c:pt idx="309">
                  <c:v>23.24</c:v>
                </c:pt>
                <c:pt idx="310">
                  <c:v>23.24</c:v>
                </c:pt>
                <c:pt idx="311">
                  <c:v>23.73</c:v>
                </c:pt>
                <c:pt idx="312">
                  <c:v>23.73</c:v>
                </c:pt>
                <c:pt idx="313">
                  <c:v>24.22</c:v>
                </c:pt>
                <c:pt idx="314">
                  <c:v>24.22</c:v>
                </c:pt>
                <c:pt idx="315">
                  <c:v>24.22</c:v>
                </c:pt>
                <c:pt idx="316">
                  <c:v>24.71</c:v>
                </c:pt>
                <c:pt idx="317">
                  <c:v>24.71</c:v>
                </c:pt>
                <c:pt idx="318">
                  <c:v>25.2</c:v>
                </c:pt>
                <c:pt idx="319">
                  <c:v>25.2</c:v>
                </c:pt>
                <c:pt idx="320">
                  <c:v>25.68</c:v>
                </c:pt>
                <c:pt idx="321">
                  <c:v>25.68</c:v>
                </c:pt>
                <c:pt idx="322">
                  <c:v>26.17</c:v>
                </c:pt>
                <c:pt idx="323">
                  <c:v>26.17</c:v>
                </c:pt>
                <c:pt idx="324">
                  <c:v>26.17</c:v>
                </c:pt>
                <c:pt idx="325">
                  <c:v>26.17</c:v>
                </c:pt>
                <c:pt idx="326">
                  <c:v>26.17</c:v>
                </c:pt>
                <c:pt idx="327">
                  <c:v>26.66</c:v>
                </c:pt>
                <c:pt idx="328">
                  <c:v>26.66</c:v>
                </c:pt>
                <c:pt idx="329">
                  <c:v>27.15</c:v>
                </c:pt>
                <c:pt idx="330">
                  <c:v>27.15</c:v>
                </c:pt>
                <c:pt idx="331">
                  <c:v>27.15</c:v>
                </c:pt>
                <c:pt idx="332">
                  <c:v>27.64</c:v>
                </c:pt>
                <c:pt idx="333">
                  <c:v>27.64</c:v>
                </c:pt>
                <c:pt idx="334">
                  <c:v>28.12</c:v>
                </c:pt>
                <c:pt idx="335">
                  <c:v>28.12</c:v>
                </c:pt>
                <c:pt idx="336">
                  <c:v>28.12</c:v>
                </c:pt>
                <c:pt idx="337">
                  <c:v>28.12</c:v>
                </c:pt>
                <c:pt idx="338">
                  <c:v>28.61</c:v>
                </c:pt>
                <c:pt idx="339">
                  <c:v>28.61</c:v>
                </c:pt>
                <c:pt idx="340">
                  <c:v>28.61</c:v>
                </c:pt>
                <c:pt idx="341">
                  <c:v>29.1</c:v>
                </c:pt>
                <c:pt idx="342">
                  <c:v>29.1</c:v>
                </c:pt>
                <c:pt idx="343">
                  <c:v>29.1</c:v>
                </c:pt>
                <c:pt idx="344">
                  <c:v>29.1</c:v>
                </c:pt>
                <c:pt idx="345">
                  <c:v>29.59</c:v>
                </c:pt>
                <c:pt idx="346">
                  <c:v>29.59</c:v>
                </c:pt>
                <c:pt idx="347">
                  <c:v>30.08</c:v>
                </c:pt>
                <c:pt idx="348">
                  <c:v>29.59</c:v>
                </c:pt>
                <c:pt idx="349">
                  <c:v>30.08</c:v>
                </c:pt>
                <c:pt idx="350">
                  <c:v>30.08</c:v>
                </c:pt>
                <c:pt idx="351">
                  <c:v>30.57</c:v>
                </c:pt>
                <c:pt idx="352">
                  <c:v>30.57</c:v>
                </c:pt>
                <c:pt idx="353">
                  <c:v>31.05</c:v>
                </c:pt>
                <c:pt idx="354">
                  <c:v>31.05</c:v>
                </c:pt>
                <c:pt idx="355">
                  <c:v>31.05</c:v>
                </c:pt>
                <c:pt idx="356">
                  <c:v>31.05</c:v>
                </c:pt>
                <c:pt idx="357">
                  <c:v>31.05</c:v>
                </c:pt>
                <c:pt idx="358">
                  <c:v>31.54</c:v>
                </c:pt>
                <c:pt idx="359">
                  <c:v>31.05</c:v>
                </c:pt>
                <c:pt idx="360">
                  <c:v>31.54</c:v>
                </c:pt>
                <c:pt idx="361">
                  <c:v>31.54</c:v>
                </c:pt>
                <c:pt idx="362">
                  <c:v>31.54</c:v>
                </c:pt>
                <c:pt idx="363">
                  <c:v>31.54</c:v>
                </c:pt>
                <c:pt idx="364">
                  <c:v>32.03</c:v>
                </c:pt>
                <c:pt idx="365">
                  <c:v>32.03</c:v>
                </c:pt>
                <c:pt idx="366">
                  <c:v>32.03</c:v>
                </c:pt>
                <c:pt idx="367">
                  <c:v>32.520000000000003</c:v>
                </c:pt>
                <c:pt idx="368">
                  <c:v>32.520000000000003</c:v>
                </c:pt>
                <c:pt idx="369">
                  <c:v>32.520000000000003</c:v>
                </c:pt>
                <c:pt idx="370">
                  <c:v>32.520000000000003</c:v>
                </c:pt>
                <c:pt idx="371">
                  <c:v>33.01</c:v>
                </c:pt>
                <c:pt idx="372">
                  <c:v>33.01</c:v>
                </c:pt>
                <c:pt idx="373">
                  <c:v>33.5</c:v>
                </c:pt>
                <c:pt idx="374">
                  <c:v>33.5</c:v>
                </c:pt>
                <c:pt idx="375">
                  <c:v>33.5</c:v>
                </c:pt>
                <c:pt idx="376">
                  <c:v>33.5</c:v>
                </c:pt>
                <c:pt idx="377">
                  <c:v>33.979999999999997</c:v>
                </c:pt>
                <c:pt idx="378">
                  <c:v>33.979999999999997</c:v>
                </c:pt>
                <c:pt idx="379">
                  <c:v>33.979999999999997</c:v>
                </c:pt>
                <c:pt idx="380">
                  <c:v>34.47</c:v>
                </c:pt>
                <c:pt idx="381">
                  <c:v>33.979999999999997</c:v>
                </c:pt>
                <c:pt idx="382">
                  <c:v>34.47</c:v>
                </c:pt>
                <c:pt idx="383">
                  <c:v>34.47</c:v>
                </c:pt>
                <c:pt idx="384">
                  <c:v>34.96</c:v>
                </c:pt>
                <c:pt idx="385">
                  <c:v>34.96</c:v>
                </c:pt>
                <c:pt idx="386">
                  <c:v>34.96</c:v>
                </c:pt>
                <c:pt idx="387">
                  <c:v>34.96</c:v>
                </c:pt>
                <c:pt idx="388">
                  <c:v>34.96</c:v>
                </c:pt>
                <c:pt idx="389">
                  <c:v>35.450000000000003</c:v>
                </c:pt>
                <c:pt idx="390">
                  <c:v>35.450000000000003</c:v>
                </c:pt>
                <c:pt idx="391">
                  <c:v>35.450000000000003</c:v>
                </c:pt>
                <c:pt idx="392">
                  <c:v>35.450000000000003</c:v>
                </c:pt>
                <c:pt idx="393">
                  <c:v>35.94</c:v>
                </c:pt>
                <c:pt idx="394">
                  <c:v>36.43</c:v>
                </c:pt>
                <c:pt idx="395">
                  <c:v>35.94</c:v>
                </c:pt>
                <c:pt idx="396">
                  <c:v>36.43</c:v>
                </c:pt>
                <c:pt idx="397">
                  <c:v>36.43</c:v>
                </c:pt>
                <c:pt idx="398">
                  <c:v>36.43</c:v>
                </c:pt>
                <c:pt idx="399">
                  <c:v>36.43</c:v>
                </c:pt>
                <c:pt idx="400">
                  <c:v>36.43</c:v>
                </c:pt>
                <c:pt idx="401">
                  <c:v>36.909999999999997</c:v>
                </c:pt>
                <c:pt idx="402">
                  <c:v>36.909999999999997</c:v>
                </c:pt>
                <c:pt idx="403">
                  <c:v>36.909999999999997</c:v>
                </c:pt>
                <c:pt idx="404">
                  <c:v>36.909999999999997</c:v>
                </c:pt>
                <c:pt idx="405">
                  <c:v>37.4</c:v>
                </c:pt>
                <c:pt idx="406">
                  <c:v>37.4</c:v>
                </c:pt>
                <c:pt idx="407">
                  <c:v>37.4</c:v>
                </c:pt>
                <c:pt idx="408">
                  <c:v>37.4</c:v>
                </c:pt>
                <c:pt idx="409">
                  <c:v>37.4</c:v>
                </c:pt>
                <c:pt idx="410">
                  <c:v>37.89</c:v>
                </c:pt>
                <c:pt idx="411">
                  <c:v>37.4</c:v>
                </c:pt>
                <c:pt idx="412">
                  <c:v>37.89</c:v>
                </c:pt>
                <c:pt idx="413">
                  <c:v>37.89</c:v>
                </c:pt>
                <c:pt idx="414">
                  <c:v>37.89</c:v>
                </c:pt>
                <c:pt idx="415">
                  <c:v>37.89</c:v>
                </c:pt>
                <c:pt idx="416">
                  <c:v>38.380000000000003</c:v>
                </c:pt>
                <c:pt idx="417">
                  <c:v>37.89</c:v>
                </c:pt>
                <c:pt idx="418">
                  <c:v>37.89</c:v>
                </c:pt>
                <c:pt idx="419">
                  <c:v>38.380000000000003</c:v>
                </c:pt>
                <c:pt idx="420">
                  <c:v>38.380000000000003</c:v>
                </c:pt>
                <c:pt idx="421">
                  <c:v>38.380000000000003</c:v>
                </c:pt>
                <c:pt idx="422">
                  <c:v>38.380000000000003</c:v>
                </c:pt>
                <c:pt idx="423">
                  <c:v>38.380000000000003</c:v>
                </c:pt>
                <c:pt idx="424">
                  <c:v>38.380000000000003</c:v>
                </c:pt>
                <c:pt idx="425">
                  <c:v>38.380000000000003</c:v>
                </c:pt>
                <c:pt idx="426">
                  <c:v>38.380000000000003</c:v>
                </c:pt>
                <c:pt idx="427">
                  <c:v>38.380000000000003</c:v>
                </c:pt>
                <c:pt idx="428">
                  <c:v>38.380000000000003</c:v>
                </c:pt>
                <c:pt idx="429">
                  <c:v>38.869999999999997</c:v>
                </c:pt>
                <c:pt idx="430">
                  <c:v>38.869999999999997</c:v>
                </c:pt>
                <c:pt idx="431">
                  <c:v>38.380000000000003</c:v>
                </c:pt>
                <c:pt idx="432">
                  <c:v>38.869999999999997</c:v>
                </c:pt>
                <c:pt idx="433">
                  <c:v>38.869999999999997</c:v>
                </c:pt>
                <c:pt idx="434">
                  <c:v>38.869999999999997</c:v>
                </c:pt>
                <c:pt idx="435">
                  <c:v>38.869999999999997</c:v>
                </c:pt>
                <c:pt idx="436">
                  <c:v>38.869999999999997</c:v>
                </c:pt>
                <c:pt idx="437">
                  <c:v>38.869999999999997</c:v>
                </c:pt>
                <c:pt idx="438">
                  <c:v>38.869999999999997</c:v>
                </c:pt>
                <c:pt idx="439">
                  <c:v>39.36</c:v>
                </c:pt>
                <c:pt idx="440">
                  <c:v>39.36</c:v>
                </c:pt>
                <c:pt idx="441">
                  <c:v>39.36</c:v>
                </c:pt>
                <c:pt idx="442">
                  <c:v>38.869999999999997</c:v>
                </c:pt>
                <c:pt idx="443">
                  <c:v>38.869999999999997</c:v>
                </c:pt>
                <c:pt idx="444">
                  <c:v>38.869999999999997</c:v>
                </c:pt>
                <c:pt idx="445">
                  <c:v>38.869999999999997</c:v>
                </c:pt>
                <c:pt idx="446">
                  <c:v>38.869999999999997</c:v>
                </c:pt>
                <c:pt idx="447">
                  <c:v>38.869999999999997</c:v>
                </c:pt>
                <c:pt idx="448">
                  <c:v>38.869999999999997</c:v>
                </c:pt>
                <c:pt idx="449">
                  <c:v>38.869999999999997</c:v>
                </c:pt>
                <c:pt idx="450">
                  <c:v>38.380000000000003</c:v>
                </c:pt>
                <c:pt idx="451">
                  <c:v>38.869999999999997</c:v>
                </c:pt>
                <c:pt idx="452">
                  <c:v>38.380000000000003</c:v>
                </c:pt>
                <c:pt idx="453">
                  <c:v>38.380000000000003</c:v>
                </c:pt>
                <c:pt idx="454">
                  <c:v>38.380000000000003</c:v>
                </c:pt>
                <c:pt idx="455">
                  <c:v>38.380000000000003</c:v>
                </c:pt>
                <c:pt idx="456">
                  <c:v>38.380000000000003</c:v>
                </c:pt>
                <c:pt idx="457">
                  <c:v>38.380000000000003</c:v>
                </c:pt>
                <c:pt idx="458">
                  <c:v>38.380000000000003</c:v>
                </c:pt>
                <c:pt idx="459">
                  <c:v>38.380000000000003</c:v>
                </c:pt>
                <c:pt idx="460">
                  <c:v>38.869999999999997</c:v>
                </c:pt>
                <c:pt idx="461">
                  <c:v>38.380000000000003</c:v>
                </c:pt>
                <c:pt idx="462">
                  <c:v>38.380000000000003</c:v>
                </c:pt>
                <c:pt idx="463">
                  <c:v>38.869999999999997</c:v>
                </c:pt>
                <c:pt idx="464">
                  <c:v>38.380000000000003</c:v>
                </c:pt>
                <c:pt idx="465">
                  <c:v>38.869999999999997</c:v>
                </c:pt>
                <c:pt idx="466">
                  <c:v>38.869999999999997</c:v>
                </c:pt>
                <c:pt idx="467">
                  <c:v>38.869999999999997</c:v>
                </c:pt>
                <c:pt idx="468">
                  <c:v>38.380000000000003</c:v>
                </c:pt>
                <c:pt idx="469">
                  <c:v>38.380000000000003</c:v>
                </c:pt>
                <c:pt idx="470">
                  <c:v>38.380000000000003</c:v>
                </c:pt>
                <c:pt idx="471">
                  <c:v>38.869999999999997</c:v>
                </c:pt>
                <c:pt idx="472">
                  <c:v>38.380000000000003</c:v>
                </c:pt>
                <c:pt idx="473">
                  <c:v>38.869999999999997</c:v>
                </c:pt>
                <c:pt idx="474">
                  <c:v>38.869999999999997</c:v>
                </c:pt>
                <c:pt idx="475">
                  <c:v>38.380000000000003</c:v>
                </c:pt>
                <c:pt idx="476">
                  <c:v>38.869999999999997</c:v>
                </c:pt>
                <c:pt idx="477">
                  <c:v>38.869999999999997</c:v>
                </c:pt>
                <c:pt idx="478">
                  <c:v>38.869999999999997</c:v>
                </c:pt>
                <c:pt idx="479">
                  <c:v>38.869999999999997</c:v>
                </c:pt>
                <c:pt idx="480">
                  <c:v>38.869999999999997</c:v>
                </c:pt>
                <c:pt idx="481">
                  <c:v>38.869999999999997</c:v>
                </c:pt>
                <c:pt idx="482">
                  <c:v>38.869999999999997</c:v>
                </c:pt>
                <c:pt idx="483">
                  <c:v>38.869999999999997</c:v>
                </c:pt>
                <c:pt idx="484">
                  <c:v>38.869999999999997</c:v>
                </c:pt>
                <c:pt idx="485">
                  <c:v>38.869999999999997</c:v>
                </c:pt>
                <c:pt idx="486">
                  <c:v>38.869999999999997</c:v>
                </c:pt>
                <c:pt idx="487">
                  <c:v>38.869999999999997</c:v>
                </c:pt>
                <c:pt idx="488">
                  <c:v>38.869999999999997</c:v>
                </c:pt>
                <c:pt idx="489">
                  <c:v>39.36</c:v>
                </c:pt>
                <c:pt idx="490">
                  <c:v>38.869999999999997</c:v>
                </c:pt>
                <c:pt idx="491">
                  <c:v>39.36</c:v>
                </c:pt>
                <c:pt idx="492">
                  <c:v>39.36</c:v>
                </c:pt>
                <c:pt idx="493">
                  <c:v>39.36</c:v>
                </c:pt>
                <c:pt idx="494">
                  <c:v>39.36</c:v>
                </c:pt>
                <c:pt idx="495">
                  <c:v>39.36</c:v>
                </c:pt>
                <c:pt idx="496">
                  <c:v>39.36</c:v>
                </c:pt>
                <c:pt idx="497">
                  <c:v>39.36</c:v>
                </c:pt>
                <c:pt idx="498">
                  <c:v>38.869999999999997</c:v>
                </c:pt>
                <c:pt idx="499">
                  <c:v>37.89</c:v>
                </c:pt>
                <c:pt idx="500">
                  <c:v>36.909999999999997</c:v>
                </c:pt>
                <c:pt idx="501">
                  <c:v>35.450000000000003</c:v>
                </c:pt>
                <c:pt idx="502">
                  <c:v>34.96</c:v>
                </c:pt>
                <c:pt idx="503">
                  <c:v>33.5</c:v>
                </c:pt>
                <c:pt idx="504">
                  <c:v>33.01</c:v>
                </c:pt>
                <c:pt idx="505">
                  <c:v>32.03</c:v>
                </c:pt>
                <c:pt idx="506">
                  <c:v>31.54</c:v>
                </c:pt>
                <c:pt idx="507">
                  <c:v>31.05</c:v>
                </c:pt>
                <c:pt idx="508">
                  <c:v>30.57</c:v>
                </c:pt>
                <c:pt idx="509">
                  <c:v>30.08</c:v>
                </c:pt>
                <c:pt idx="510">
                  <c:v>29.1</c:v>
                </c:pt>
                <c:pt idx="511">
                  <c:v>29.1</c:v>
                </c:pt>
                <c:pt idx="512">
                  <c:v>28.61</c:v>
                </c:pt>
                <c:pt idx="513">
                  <c:v>28.61</c:v>
                </c:pt>
                <c:pt idx="514">
                  <c:v>28.12</c:v>
                </c:pt>
                <c:pt idx="515">
                  <c:v>28.12</c:v>
                </c:pt>
                <c:pt idx="516">
                  <c:v>28.12</c:v>
                </c:pt>
                <c:pt idx="517">
                  <c:v>28.61</c:v>
                </c:pt>
                <c:pt idx="518">
                  <c:v>28.12</c:v>
                </c:pt>
                <c:pt idx="519">
                  <c:v>28.12</c:v>
                </c:pt>
                <c:pt idx="520">
                  <c:v>28.12</c:v>
                </c:pt>
                <c:pt idx="521">
                  <c:v>28.61</c:v>
                </c:pt>
                <c:pt idx="522">
                  <c:v>28.12</c:v>
                </c:pt>
                <c:pt idx="523">
                  <c:v>28.61</c:v>
                </c:pt>
                <c:pt idx="524">
                  <c:v>28.61</c:v>
                </c:pt>
                <c:pt idx="525">
                  <c:v>29.1</c:v>
                </c:pt>
                <c:pt idx="526">
                  <c:v>28.61</c:v>
                </c:pt>
                <c:pt idx="527">
                  <c:v>29.59</c:v>
                </c:pt>
                <c:pt idx="528">
                  <c:v>29.59</c:v>
                </c:pt>
                <c:pt idx="529">
                  <c:v>30.08</c:v>
                </c:pt>
                <c:pt idx="530">
                  <c:v>30.08</c:v>
                </c:pt>
                <c:pt idx="531">
                  <c:v>30.08</c:v>
                </c:pt>
                <c:pt idx="532">
                  <c:v>30.57</c:v>
                </c:pt>
                <c:pt idx="533">
                  <c:v>31.05</c:v>
                </c:pt>
                <c:pt idx="534">
                  <c:v>31.05</c:v>
                </c:pt>
                <c:pt idx="535">
                  <c:v>31.54</c:v>
                </c:pt>
                <c:pt idx="536">
                  <c:v>31.54</c:v>
                </c:pt>
                <c:pt idx="537">
                  <c:v>31.54</c:v>
                </c:pt>
                <c:pt idx="538">
                  <c:v>32.03</c:v>
                </c:pt>
                <c:pt idx="539">
                  <c:v>32.03</c:v>
                </c:pt>
                <c:pt idx="540">
                  <c:v>32.03</c:v>
                </c:pt>
                <c:pt idx="541">
                  <c:v>32.03</c:v>
                </c:pt>
                <c:pt idx="542">
                  <c:v>32.03</c:v>
                </c:pt>
                <c:pt idx="543">
                  <c:v>32.520000000000003</c:v>
                </c:pt>
                <c:pt idx="544">
                  <c:v>32.520000000000003</c:v>
                </c:pt>
                <c:pt idx="545">
                  <c:v>33.01</c:v>
                </c:pt>
                <c:pt idx="546">
                  <c:v>33.01</c:v>
                </c:pt>
                <c:pt idx="547">
                  <c:v>33.01</c:v>
                </c:pt>
                <c:pt idx="548">
                  <c:v>33.01</c:v>
                </c:pt>
                <c:pt idx="549">
                  <c:v>33.01</c:v>
                </c:pt>
                <c:pt idx="550">
                  <c:v>33.5</c:v>
                </c:pt>
                <c:pt idx="551">
                  <c:v>33.5</c:v>
                </c:pt>
                <c:pt idx="552">
                  <c:v>33.5</c:v>
                </c:pt>
                <c:pt idx="553">
                  <c:v>33.5</c:v>
                </c:pt>
                <c:pt idx="554">
                  <c:v>33.979999999999997</c:v>
                </c:pt>
                <c:pt idx="555">
                  <c:v>33.5</c:v>
                </c:pt>
                <c:pt idx="556">
                  <c:v>33.979999999999997</c:v>
                </c:pt>
                <c:pt idx="557">
                  <c:v>33.979999999999997</c:v>
                </c:pt>
                <c:pt idx="558">
                  <c:v>33.979999999999997</c:v>
                </c:pt>
                <c:pt idx="559">
                  <c:v>33.979999999999997</c:v>
                </c:pt>
                <c:pt idx="560">
                  <c:v>34.47</c:v>
                </c:pt>
                <c:pt idx="561">
                  <c:v>34.47</c:v>
                </c:pt>
              </c:numCache>
            </c:numRef>
          </c:yVal>
          <c:smooth val="0"/>
        </c:ser>
        <c:ser>
          <c:idx val="2"/>
          <c:order val="2"/>
          <c:tx>
            <c:v>DeltaT</c:v>
          </c:tx>
          <c:spPr>
            <a:ln w="25400" cap="rnd">
              <a:noFill/>
            </a:ln>
            <a:effectLst>
              <a:glow rad="139700">
                <a:schemeClr val="accent3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3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'Simple Data'!$A$2:$A$563</c:f>
              <c:numCache>
                <c:formatCode>General</c:formatCode>
                <c:ptCount val="56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  <c:pt idx="118">
                  <c:v>590</c:v>
                </c:pt>
                <c:pt idx="119">
                  <c:v>595</c:v>
                </c:pt>
                <c:pt idx="120">
                  <c:v>600</c:v>
                </c:pt>
                <c:pt idx="121">
                  <c:v>605</c:v>
                </c:pt>
                <c:pt idx="122">
                  <c:v>610</c:v>
                </c:pt>
                <c:pt idx="123">
                  <c:v>615</c:v>
                </c:pt>
                <c:pt idx="124">
                  <c:v>620</c:v>
                </c:pt>
                <c:pt idx="125">
                  <c:v>625</c:v>
                </c:pt>
                <c:pt idx="126">
                  <c:v>630</c:v>
                </c:pt>
                <c:pt idx="127">
                  <c:v>635</c:v>
                </c:pt>
                <c:pt idx="128">
                  <c:v>640</c:v>
                </c:pt>
                <c:pt idx="129">
                  <c:v>645</c:v>
                </c:pt>
                <c:pt idx="130">
                  <c:v>650</c:v>
                </c:pt>
                <c:pt idx="131">
                  <c:v>655</c:v>
                </c:pt>
                <c:pt idx="132">
                  <c:v>660</c:v>
                </c:pt>
                <c:pt idx="133">
                  <c:v>665</c:v>
                </c:pt>
                <c:pt idx="134">
                  <c:v>670</c:v>
                </c:pt>
                <c:pt idx="135">
                  <c:v>675</c:v>
                </c:pt>
                <c:pt idx="136">
                  <c:v>680</c:v>
                </c:pt>
                <c:pt idx="137">
                  <c:v>685</c:v>
                </c:pt>
                <c:pt idx="138">
                  <c:v>690</c:v>
                </c:pt>
                <c:pt idx="139">
                  <c:v>695</c:v>
                </c:pt>
                <c:pt idx="140">
                  <c:v>700</c:v>
                </c:pt>
                <c:pt idx="141">
                  <c:v>705</c:v>
                </c:pt>
                <c:pt idx="142">
                  <c:v>710</c:v>
                </c:pt>
                <c:pt idx="143">
                  <c:v>715</c:v>
                </c:pt>
                <c:pt idx="144">
                  <c:v>720</c:v>
                </c:pt>
                <c:pt idx="145">
                  <c:v>725</c:v>
                </c:pt>
                <c:pt idx="146">
                  <c:v>730</c:v>
                </c:pt>
                <c:pt idx="147">
                  <c:v>735</c:v>
                </c:pt>
                <c:pt idx="148">
                  <c:v>740</c:v>
                </c:pt>
                <c:pt idx="149">
                  <c:v>745</c:v>
                </c:pt>
                <c:pt idx="150">
                  <c:v>750</c:v>
                </c:pt>
                <c:pt idx="151">
                  <c:v>756</c:v>
                </c:pt>
                <c:pt idx="152">
                  <c:v>761</c:v>
                </c:pt>
                <c:pt idx="153">
                  <c:v>766</c:v>
                </c:pt>
                <c:pt idx="154">
                  <c:v>771</c:v>
                </c:pt>
                <c:pt idx="155">
                  <c:v>776</c:v>
                </c:pt>
                <c:pt idx="156">
                  <c:v>781</c:v>
                </c:pt>
                <c:pt idx="157">
                  <c:v>786</c:v>
                </c:pt>
                <c:pt idx="158">
                  <c:v>791</c:v>
                </c:pt>
                <c:pt idx="159">
                  <c:v>796</c:v>
                </c:pt>
                <c:pt idx="160">
                  <c:v>801</c:v>
                </c:pt>
                <c:pt idx="161">
                  <c:v>806</c:v>
                </c:pt>
                <c:pt idx="162">
                  <c:v>811</c:v>
                </c:pt>
                <c:pt idx="163">
                  <c:v>816</c:v>
                </c:pt>
                <c:pt idx="164">
                  <c:v>821</c:v>
                </c:pt>
                <c:pt idx="165">
                  <c:v>826</c:v>
                </c:pt>
                <c:pt idx="166">
                  <c:v>831</c:v>
                </c:pt>
                <c:pt idx="167">
                  <c:v>836</c:v>
                </c:pt>
                <c:pt idx="168">
                  <c:v>841</c:v>
                </c:pt>
                <c:pt idx="169">
                  <c:v>846</c:v>
                </c:pt>
                <c:pt idx="170">
                  <c:v>851</c:v>
                </c:pt>
                <c:pt idx="171">
                  <c:v>856</c:v>
                </c:pt>
                <c:pt idx="172">
                  <c:v>861</c:v>
                </c:pt>
                <c:pt idx="173">
                  <c:v>866</c:v>
                </c:pt>
                <c:pt idx="174">
                  <c:v>871</c:v>
                </c:pt>
                <c:pt idx="175">
                  <c:v>876</c:v>
                </c:pt>
                <c:pt idx="176">
                  <c:v>881</c:v>
                </c:pt>
                <c:pt idx="177">
                  <c:v>886</c:v>
                </c:pt>
                <c:pt idx="178">
                  <c:v>891</c:v>
                </c:pt>
                <c:pt idx="179">
                  <c:v>896</c:v>
                </c:pt>
                <c:pt idx="180">
                  <c:v>901</c:v>
                </c:pt>
                <c:pt idx="181">
                  <c:v>906</c:v>
                </c:pt>
                <c:pt idx="182">
                  <c:v>911</c:v>
                </c:pt>
                <c:pt idx="183">
                  <c:v>916</c:v>
                </c:pt>
                <c:pt idx="184">
                  <c:v>921</c:v>
                </c:pt>
                <c:pt idx="185">
                  <c:v>926</c:v>
                </c:pt>
                <c:pt idx="186">
                  <c:v>931</c:v>
                </c:pt>
                <c:pt idx="187">
                  <c:v>936</c:v>
                </c:pt>
                <c:pt idx="188">
                  <c:v>941</c:v>
                </c:pt>
                <c:pt idx="189">
                  <c:v>946</c:v>
                </c:pt>
                <c:pt idx="190">
                  <c:v>951</c:v>
                </c:pt>
                <c:pt idx="191">
                  <c:v>956</c:v>
                </c:pt>
                <c:pt idx="192">
                  <c:v>961</c:v>
                </c:pt>
                <c:pt idx="193">
                  <c:v>966</c:v>
                </c:pt>
                <c:pt idx="194">
                  <c:v>971</c:v>
                </c:pt>
                <c:pt idx="195">
                  <c:v>976</c:v>
                </c:pt>
                <c:pt idx="196">
                  <c:v>981</c:v>
                </c:pt>
                <c:pt idx="197">
                  <c:v>986</c:v>
                </c:pt>
                <c:pt idx="198">
                  <c:v>991</c:v>
                </c:pt>
                <c:pt idx="199">
                  <c:v>996</c:v>
                </c:pt>
                <c:pt idx="200">
                  <c:v>1001</c:v>
                </c:pt>
                <c:pt idx="201">
                  <c:v>1006</c:v>
                </c:pt>
                <c:pt idx="202">
                  <c:v>1011</c:v>
                </c:pt>
                <c:pt idx="203">
                  <c:v>1016</c:v>
                </c:pt>
                <c:pt idx="204">
                  <c:v>1021</c:v>
                </c:pt>
                <c:pt idx="205">
                  <c:v>1026</c:v>
                </c:pt>
                <c:pt idx="206">
                  <c:v>1031</c:v>
                </c:pt>
                <c:pt idx="207">
                  <c:v>1036</c:v>
                </c:pt>
                <c:pt idx="208">
                  <c:v>1041</c:v>
                </c:pt>
                <c:pt idx="209">
                  <c:v>1046</c:v>
                </c:pt>
                <c:pt idx="210">
                  <c:v>1051</c:v>
                </c:pt>
                <c:pt idx="211">
                  <c:v>1056</c:v>
                </c:pt>
                <c:pt idx="212">
                  <c:v>1061</c:v>
                </c:pt>
                <c:pt idx="213">
                  <c:v>1066</c:v>
                </c:pt>
                <c:pt idx="214">
                  <c:v>1071</c:v>
                </c:pt>
                <c:pt idx="215">
                  <c:v>1076</c:v>
                </c:pt>
                <c:pt idx="216">
                  <c:v>1081</c:v>
                </c:pt>
                <c:pt idx="217">
                  <c:v>1086</c:v>
                </c:pt>
                <c:pt idx="218">
                  <c:v>1091</c:v>
                </c:pt>
                <c:pt idx="219">
                  <c:v>1096</c:v>
                </c:pt>
                <c:pt idx="220">
                  <c:v>1101</c:v>
                </c:pt>
                <c:pt idx="221">
                  <c:v>1106</c:v>
                </c:pt>
                <c:pt idx="222">
                  <c:v>1111</c:v>
                </c:pt>
                <c:pt idx="223">
                  <c:v>1116</c:v>
                </c:pt>
                <c:pt idx="224">
                  <c:v>1121</c:v>
                </c:pt>
                <c:pt idx="225">
                  <c:v>1126</c:v>
                </c:pt>
                <c:pt idx="226">
                  <c:v>1131</c:v>
                </c:pt>
                <c:pt idx="227">
                  <c:v>1136</c:v>
                </c:pt>
                <c:pt idx="228">
                  <c:v>1141</c:v>
                </c:pt>
                <c:pt idx="229">
                  <c:v>1146</c:v>
                </c:pt>
                <c:pt idx="230">
                  <c:v>1151</c:v>
                </c:pt>
                <c:pt idx="231">
                  <c:v>1156</c:v>
                </c:pt>
                <c:pt idx="232">
                  <c:v>1161</c:v>
                </c:pt>
                <c:pt idx="233">
                  <c:v>1166</c:v>
                </c:pt>
                <c:pt idx="234">
                  <c:v>1171</c:v>
                </c:pt>
                <c:pt idx="235">
                  <c:v>1176</c:v>
                </c:pt>
                <c:pt idx="236">
                  <c:v>1181</c:v>
                </c:pt>
                <c:pt idx="237">
                  <c:v>1186</c:v>
                </c:pt>
                <c:pt idx="238">
                  <c:v>1191</c:v>
                </c:pt>
                <c:pt idx="239">
                  <c:v>1196</c:v>
                </c:pt>
                <c:pt idx="240">
                  <c:v>1201</c:v>
                </c:pt>
                <c:pt idx="241">
                  <c:v>1206</c:v>
                </c:pt>
                <c:pt idx="242">
                  <c:v>1211</c:v>
                </c:pt>
                <c:pt idx="243">
                  <c:v>1216</c:v>
                </c:pt>
                <c:pt idx="244">
                  <c:v>1221</c:v>
                </c:pt>
                <c:pt idx="245">
                  <c:v>1226</c:v>
                </c:pt>
                <c:pt idx="246">
                  <c:v>1231</c:v>
                </c:pt>
                <c:pt idx="247">
                  <c:v>1236</c:v>
                </c:pt>
                <c:pt idx="248">
                  <c:v>1241</c:v>
                </c:pt>
                <c:pt idx="249">
                  <c:v>1246</c:v>
                </c:pt>
                <c:pt idx="250">
                  <c:v>1251</c:v>
                </c:pt>
                <c:pt idx="251">
                  <c:v>1256</c:v>
                </c:pt>
                <c:pt idx="252">
                  <c:v>1261</c:v>
                </c:pt>
                <c:pt idx="253">
                  <c:v>1266</c:v>
                </c:pt>
                <c:pt idx="254">
                  <c:v>1271</c:v>
                </c:pt>
                <c:pt idx="255">
                  <c:v>1276</c:v>
                </c:pt>
                <c:pt idx="256">
                  <c:v>1281</c:v>
                </c:pt>
                <c:pt idx="257">
                  <c:v>1286</c:v>
                </c:pt>
                <c:pt idx="258">
                  <c:v>1291</c:v>
                </c:pt>
                <c:pt idx="259">
                  <c:v>1296</c:v>
                </c:pt>
                <c:pt idx="260">
                  <c:v>1301</c:v>
                </c:pt>
                <c:pt idx="261">
                  <c:v>1306</c:v>
                </c:pt>
                <c:pt idx="262">
                  <c:v>1311</c:v>
                </c:pt>
                <c:pt idx="263">
                  <c:v>1316</c:v>
                </c:pt>
                <c:pt idx="264">
                  <c:v>1321</c:v>
                </c:pt>
                <c:pt idx="265">
                  <c:v>1326</c:v>
                </c:pt>
                <c:pt idx="266">
                  <c:v>1331</c:v>
                </c:pt>
                <c:pt idx="267">
                  <c:v>1336</c:v>
                </c:pt>
                <c:pt idx="268">
                  <c:v>1341</c:v>
                </c:pt>
                <c:pt idx="269">
                  <c:v>1346</c:v>
                </c:pt>
                <c:pt idx="270">
                  <c:v>1351</c:v>
                </c:pt>
                <c:pt idx="271">
                  <c:v>1356</c:v>
                </c:pt>
                <c:pt idx="272">
                  <c:v>1361</c:v>
                </c:pt>
                <c:pt idx="273">
                  <c:v>1366</c:v>
                </c:pt>
                <c:pt idx="274">
                  <c:v>1371</c:v>
                </c:pt>
                <c:pt idx="275">
                  <c:v>1376</c:v>
                </c:pt>
                <c:pt idx="276">
                  <c:v>1381</c:v>
                </c:pt>
                <c:pt idx="277">
                  <c:v>1386</c:v>
                </c:pt>
                <c:pt idx="278">
                  <c:v>1391</c:v>
                </c:pt>
                <c:pt idx="279">
                  <c:v>1396</c:v>
                </c:pt>
                <c:pt idx="280">
                  <c:v>1401</c:v>
                </c:pt>
                <c:pt idx="281">
                  <c:v>1406</c:v>
                </c:pt>
                <c:pt idx="282">
                  <c:v>1411</c:v>
                </c:pt>
                <c:pt idx="283">
                  <c:v>1416</c:v>
                </c:pt>
                <c:pt idx="284">
                  <c:v>1421</c:v>
                </c:pt>
                <c:pt idx="285">
                  <c:v>1426</c:v>
                </c:pt>
                <c:pt idx="286">
                  <c:v>1431</c:v>
                </c:pt>
                <c:pt idx="287">
                  <c:v>1436</c:v>
                </c:pt>
                <c:pt idx="288">
                  <c:v>1441</c:v>
                </c:pt>
                <c:pt idx="289">
                  <c:v>1446</c:v>
                </c:pt>
                <c:pt idx="290">
                  <c:v>1451</c:v>
                </c:pt>
                <c:pt idx="291">
                  <c:v>1456</c:v>
                </c:pt>
                <c:pt idx="292">
                  <c:v>1461</c:v>
                </c:pt>
                <c:pt idx="293">
                  <c:v>1466</c:v>
                </c:pt>
                <c:pt idx="294">
                  <c:v>1471</c:v>
                </c:pt>
                <c:pt idx="295">
                  <c:v>1476</c:v>
                </c:pt>
                <c:pt idx="296">
                  <c:v>1481</c:v>
                </c:pt>
                <c:pt idx="297">
                  <c:v>1486</c:v>
                </c:pt>
                <c:pt idx="298">
                  <c:v>1491</c:v>
                </c:pt>
                <c:pt idx="299">
                  <c:v>1496</c:v>
                </c:pt>
                <c:pt idx="300">
                  <c:v>1501</c:v>
                </c:pt>
                <c:pt idx="301">
                  <c:v>1506</c:v>
                </c:pt>
                <c:pt idx="302">
                  <c:v>1511</c:v>
                </c:pt>
                <c:pt idx="303">
                  <c:v>1516</c:v>
                </c:pt>
                <c:pt idx="304">
                  <c:v>1521</c:v>
                </c:pt>
                <c:pt idx="305">
                  <c:v>1526</c:v>
                </c:pt>
                <c:pt idx="306">
                  <c:v>1531</c:v>
                </c:pt>
                <c:pt idx="307">
                  <c:v>1536</c:v>
                </c:pt>
                <c:pt idx="308">
                  <c:v>1541</c:v>
                </c:pt>
                <c:pt idx="309">
                  <c:v>1546</c:v>
                </c:pt>
                <c:pt idx="310">
                  <c:v>1551</c:v>
                </c:pt>
                <c:pt idx="311">
                  <c:v>1556</c:v>
                </c:pt>
                <c:pt idx="312">
                  <c:v>1562</c:v>
                </c:pt>
                <c:pt idx="313">
                  <c:v>1567</c:v>
                </c:pt>
                <c:pt idx="314">
                  <c:v>1572</c:v>
                </c:pt>
                <c:pt idx="315">
                  <c:v>1577</c:v>
                </c:pt>
                <c:pt idx="316">
                  <c:v>1582</c:v>
                </c:pt>
                <c:pt idx="317">
                  <c:v>1587</c:v>
                </c:pt>
                <c:pt idx="318">
                  <c:v>1592</c:v>
                </c:pt>
                <c:pt idx="319">
                  <c:v>1597</c:v>
                </c:pt>
                <c:pt idx="320">
                  <c:v>1602</c:v>
                </c:pt>
                <c:pt idx="321">
                  <c:v>1607</c:v>
                </c:pt>
                <c:pt idx="322">
                  <c:v>1612</c:v>
                </c:pt>
                <c:pt idx="323">
                  <c:v>1617</c:v>
                </c:pt>
                <c:pt idx="324">
                  <c:v>1622</c:v>
                </c:pt>
                <c:pt idx="325">
                  <c:v>1627</c:v>
                </c:pt>
                <c:pt idx="326">
                  <c:v>1632</c:v>
                </c:pt>
                <c:pt idx="327">
                  <c:v>1637</c:v>
                </c:pt>
                <c:pt idx="328">
                  <c:v>1642</c:v>
                </c:pt>
                <c:pt idx="329">
                  <c:v>1647</c:v>
                </c:pt>
                <c:pt idx="330">
                  <c:v>1652</c:v>
                </c:pt>
                <c:pt idx="331">
                  <c:v>1657</c:v>
                </c:pt>
                <c:pt idx="332">
                  <c:v>1662</c:v>
                </c:pt>
                <c:pt idx="333">
                  <c:v>1667</c:v>
                </c:pt>
                <c:pt idx="334">
                  <c:v>1672</c:v>
                </c:pt>
                <c:pt idx="335">
                  <c:v>1677</c:v>
                </c:pt>
                <c:pt idx="336">
                  <c:v>1682</c:v>
                </c:pt>
                <c:pt idx="337">
                  <c:v>1687</c:v>
                </c:pt>
                <c:pt idx="338">
                  <c:v>1692</c:v>
                </c:pt>
                <c:pt idx="339">
                  <c:v>1697</c:v>
                </c:pt>
                <c:pt idx="340">
                  <c:v>1702</c:v>
                </c:pt>
                <c:pt idx="341">
                  <c:v>1707</c:v>
                </c:pt>
                <c:pt idx="342">
                  <c:v>1712</c:v>
                </c:pt>
                <c:pt idx="343">
                  <c:v>1717</c:v>
                </c:pt>
                <c:pt idx="344">
                  <c:v>1722</c:v>
                </c:pt>
                <c:pt idx="345">
                  <c:v>1727</c:v>
                </c:pt>
                <c:pt idx="346">
                  <c:v>1732</c:v>
                </c:pt>
                <c:pt idx="347">
                  <c:v>1737</c:v>
                </c:pt>
                <c:pt idx="348">
                  <c:v>1742</c:v>
                </c:pt>
                <c:pt idx="349">
                  <c:v>1747</c:v>
                </c:pt>
                <c:pt idx="350">
                  <c:v>1752</c:v>
                </c:pt>
                <c:pt idx="351">
                  <c:v>1757</c:v>
                </c:pt>
                <c:pt idx="352">
                  <c:v>1762</c:v>
                </c:pt>
                <c:pt idx="353">
                  <c:v>1767</c:v>
                </c:pt>
                <c:pt idx="354">
                  <c:v>1772</c:v>
                </c:pt>
                <c:pt idx="355">
                  <c:v>1777</c:v>
                </c:pt>
                <c:pt idx="356">
                  <c:v>1782</c:v>
                </c:pt>
                <c:pt idx="357">
                  <c:v>1787</c:v>
                </c:pt>
                <c:pt idx="358">
                  <c:v>1792</c:v>
                </c:pt>
                <c:pt idx="359">
                  <c:v>1797</c:v>
                </c:pt>
                <c:pt idx="360">
                  <c:v>1802</c:v>
                </c:pt>
                <c:pt idx="361">
                  <c:v>1807</c:v>
                </c:pt>
                <c:pt idx="362">
                  <c:v>1812</c:v>
                </c:pt>
                <c:pt idx="363">
                  <c:v>1817</c:v>
                </c:pt>
                <c:pt idx="364">
                  <c:v>1822</c:v>
                </c:pt>
                <c:pt idx="365">
                  <c:v>1827</c:v>
                </c:pt>
                <c:pt idx="366">
                  <c:v>1832</c:v>
                </c:pt>
                <c:pt idx="367">
                  <c:v>1837</c:v>
                </c:pt>
                <c:pt idx="368">
                  <c:v>1842</c:v>
                </c:pt>
                <c:pt idx="369">
                  <c:v>1847</c:v>
                </c:pt>
                <c:pt idx="370">
                  <c:v>1852</c:v>
                </c:pt>
                <c:pt idx="371">
                  <c:v>1857</c:v>
                </c:pt>
                <c:pt idx="372">
                  <c:v>1862</c:v>
                </c:pt>
                <c:pt idx="373">
                  <c:v>1867</c:v>
                </c:pt>
                <c:pt idx="374">
                  <c:v>1872</c:v>
                </c:pt>
                <c:pt idx="375">
                  <c:v>1877</c:v>
                </c:pt>
                <c:pt idx="376">
                  <c:v>1882</c:v>
                </c:pt>
                <c:pt idx="377">
                  <c:v>1887</c:v>
                </c:pt>
                <c:pt idx="378">
                  <c:v>1892</c:v>
                </c:pt>
                <c:pt idx="379">
                  <c:v>1897</c:v>
                </c:pt>
                <c:pt idx="380">
                  <c:v>1902</c:v>
                </c:pt>
                <c:pt idx="381">
                  <c:v>1907</c:v>
                </c:pt>
                <c:pt idx="382">
                  <c:v>1912</c:v>
                </c:pt>
                <c:pt idx="383">
                  <c:v>1917</c:v>
                </c:pt>
                <c:pt idx="384">
                  <c:v>1922</c:v>
                </c:pt>
                <c:pt idx="385">
                  <c:v>1927</c:v>
                </c:pt>
                <c:pt idx="386">
                  <c:v>1932</c:v>
                </c:pt>
                <c:pt idx="387">
                  <c:v>1937</c:v>
                </c:pt>
                <c:pt idx="388">
                  <c:v>1942</c:v>
                </c:pt>
                <c:pt idx="389">
                  <c:v>1947</c:v>
                </c:pt>
                <c:pt idx="390">
                  <c:v>1952</c:v>
                </c:pt>
                <c:pt idx="391">
                  <c:v>1957</c:v>
                </c:pt>
                <c:pt idx="392">
                  <c:v>1962</c:v>
                </c:pt>
                <c:pt idx="393">
                  <c:v>1967</c:v>
                </c:pt>
                <c:pt idx="394">
                  <c:v>1972</c:v>
                </c:pt>
                <c:pt idx="395">
                  <c:v>1977</c:v>
                </c:pt>
                <c:pt idx="396">
                  <c:v>1982</c:v>
                </c:pt>
                <c:pt idx="397">
                  <c:v>1987</c:v>
                </c:pt>
                <c:pt idx="398">
                  <c:v>1992</c:v>
                </c:pt>
                <c:pt idx="399">
                  <c:v>1997</c:v>
                </c:pt>
                <c:pt idx="400">
                  <c:v>2002</c:v>
                </c:pt>
                <c:pt idx="401">
                  <c:v>2007</c:v>
                </c:pt>
                <c:pt idx="402">
                  <c:v>2012</c:v>
                </c:pt>
                <c:pt idx="403">
                  <c:v>2017</c:v>
                </c:pt>
                <c:pt idx="404">
                  <c:v>2022</c:v>
                </c:pt>
                <c:pt idx="405">
                  <c:v>2027</c:v>
                </c:pt>
                <c:pt idx="406">
                  <c:v>2032</c:v>
                </c:pt>
                <c:pt idx="407">
                  <c:v>2037</c:v>
                </c:pt>
                <c:pt idx="408">
                  <c:v>2042</c:v>
                </c:pt>
                <c:pt idx="409">
                  <c:v>2047</c:v>
                </c:pt>
                <c:pt idx="410">
                  <c:v>2052</c:v>
                </c:pt>
                <c:pt idx="411">
                  <c:v>2057</c:v>
                </c:pt>
                <c:pt idx="412">
                  <c:v>2062</c:v>
                </c:pt>
                <c:pt idx="413">
                  <c:v>2067</c:v>
                </c:pt>
                <c:pt idx="414">
                  <c:v>2072</c:v>
                </c:pt>
                <c:pt idx="415">
                  <c:v>2077</c:v>
                </c:pt>
                <c:pt idx="416">
                  <c:v>2082</c:v>
                </c:pt>
                <c:pt idx="417">
                  <c:v>2087</c:v>
                </c:pt>
                <c:pt idx="418">
                  <c:v>2092</c:v>
                </c:pt>
                <c:pt idx="419">
                  <c:v>2097</c:v>
                </c:pt>
                <c:pt idx="420">
                  <c:v>2102</c:v>
                </c:pt>
                <c:pt idx="421">
                  <c:v>2107</c:v>
                </c:pt>
                <c:pt idx="422">
                  <c:v>2112</c:v>
                </c:pt>
                <c:pt idx="423">
                  <c:v>2117</c:v>
                </c:pt>
                <c:pt idx="424">
                  <c:v>2122</c:v>
                </c:pt>
                <c:pt idx="425">
                  <c:v>2127</c:v>
                </c:pt>
                <c:pt idx="426">
                  <c:v>2132</c:v>
                </c:pt>
                <c:pt idx="427">
                  <c:v>2137</c:v>
                </c:pt>
                <c:pt idx="428">
                  <c:v>2142</c:v>
                </c:pt>
                <c:pt idx="429">
                  <c:v>2147</c:v>
                </c:pt>
                <c:pt idx="430">
                  <c:v>2152</c:v>
                </c:pt>
                <c:pt idx="431">
                  <c:v>2157</c:v>
                </c:pt>
                <c:pt idx="432">
                  <c:v>2162</c:v>
                </c:pt>
                <c:pt idx="433">
                  <c:v>2167</c:v>
                </c:pt>
                <c:pt idx="434">
                  <c:v>2172</c:v>
                </c:pt>
                <c:pt idx="435">
                  <c:v>2177</c:v>
                </c:pt>
                <c:pt idx="436">
                  <c:v>2182</c:v>
                </c:pt>
                <c:pt idx="437">
                  <c:v>2187</c:v>
                </c:pt>
                <c:pt idx="438">
                  <c:v>2192</c:v>
                </c:pt>
                <c:pt idx="439">
                  <c:v>2197</c:v>
                </c:pt>
                <c:pt idx="440">
                  <c:v>2202</c:v>
                </c:pt>
                <c:pt idx="441">
                  <c:v>2207</c:v>
                </c:pt>
                <c:pt idx="442">
                  <c:v>2212</c:v>
                </c:pt>
                <c:pt idx="443">
                  <c:v>2217</c:v>
                </c:pt>
                <c:pt idx="444">
                  <c:v>2222</c:v>
                </c:pt>
                <c:pt idx="445">
                  <c:v>2227</c:v>
                </c:pt>
                <c:pt idx="446">
                  <c:v>2232</c:v>
                </c:pt>
                <c:pt idx="447">
                  <c:v>2237</c:v>
                </c:pt>
                <c:pt idx="448">
                  <c:v>2242</c:v>
                </c:pt>
                <c:pt idx="449">
                  <c:v>2247</c:v>
                </c:pt>
                <c:pt idx="450">
                  <c:v>2252</c:v>
                </c:pt>
                <c:pt idx="451">
                  <c:v>2257</c:v>
                </c:pt>
                <c:pt idx="452">
                  <c:v>2262</c:v>
                </c:pt>
                <c:pt idx="453">
                  <c:v>2267</c:v>
                </c:pt>
                <c:pt idx="454">
                  <c:v>2272</c:v>
                </c:pt>
                <c:pt idx="455">
                  <c:v>2277</c:v>
                </c:pt>
                <c:pt idx="456">
                  <c:v>2282</c:v>
                </c:pt>
                <c:pt idx="457">
                  <c:v>2287</c:v>
                </c:pt>
                <c:pt idx="458">
                  <c:v>2292</c:v>
                </c:pt>
                <c:pt idx="459">
                  <c:v>2297</c:v>
                </c:pt>
                <c:pt idx="460">
                  <c:v>2302</c:v>
                </c:pt>
                <c:pt idx="461">
                  <c:v>2307</c:v>
                </c:pt>
                <c:pt idx="462">
                  <c:v>2312</c:v>
                </c:pt>
                <c:pt idx="463">
                  <c:v>2317</c:v>
                </c:pt>
                <c:pt idx="464">
                  <c:v>2322</c:v>
                </c:pt>
                <c:pt idx="465">
                  <c:v>2327</c:v>
                </c:pt>
                <c:pt idx="466">
                  <c:v>2332</c:v>
                </c:pt>
                <c:pt idx="467">
                  <c:v>2337</c:v>
                </c:pt>
                <c:pt idx="468">
                  <c:v>2342</c:v>
                </c:pt>
                <c:pt idx="469">
                  <c:v>2347</c:v>
                </c:pt>
                <c:pt idx="470">
                  <c:v>2352</c:v>
                </c:pt>
                <c:pt idx="471">
                  <c:v>2357</c:v>
                </c:pt>
                <c:pt idx="472">
                  <c:v>2363</c:v>
                </c:pt>
                <c:pt idx="473">
                  <c:v>2368</c:v>
                </c:pt>
                <c:pt idx="474">
                  <c:v>2373</c:v>
                </c:pt>
                <c:pt idx="475">
                  <c:v>2378</c:v>
                </c:pt>
                <c:pt idx="476">
                  <c:v>2383</c:v>
                </c:pt>
                <c:pt idx="477">
                  <c:v>2388</c:v>
                </c:pt>
                <c:pt idx="478">
                  <c:v>2393</c:v>
                </c:pt>
                <c:pt idx="479">
                  <c:v>2398</c:v>
                </c:pt>
                <c:pt idx="480">
                  <c:v>2403</c:v>
                </c:pt>
                <c:pt idx="481">
                  <c:v>2408</c:v>
                </c:pt>
                <c:pt idx="482">
                  <c:v>2413</c:v>
                </c:pt>
                <c:pt idx="483">
                  <c:v>2418</c:v>
                </c:pt>
                <c:pt idx="484">
                  <c:v>2423</c:v>
                </c:pt>
                <c:pt idx="485">
                  <c:v>2428</c:v>
                </c:pt>
                <c:pt idx="486">
                  <c:v>2433</c:v>
                </c:pt>
                <c:pt idx="487">
                  <c:v>2438</c:v>
                </c:pt>
                <c:pt idx="488">
                  <c:v>2443</c:v>
                </c:pt>
                <c:pt idx="489">
                  <c:v>2448</c:v>
                </c:pt>
                <c:pt idx="490">
                  <c:v>2453</c:v>
                </c:pt>
                <c:pt idx="491">
                  <c:v>2458</c:v>
                </c:pt>
                <c:pt idx="492">
                  <c:v>2463</c:v>
                </c:pt>
                <c:pt idx="493">
                  <c:v>2468</c:v>
                </c:pt>
                <c:pt idx="494">
                  <c:v>2473</c:v>
                </c:pt>
                <c:pt idx="495">
                  <c:v>2478</c:v>
                </c:pt>
                <c:pt idx="496">
                  <c:v>2483</c:v>
                </c:pt>
                <c:pt idx="497">
                  <c:v>2488</c:v>
                </c:pt>
                <c:pt idx="498">
                  <c:v>2493</c:v>
                </c:pt>
                <c:pt idx="499">
                  <c:v>2498</c:v>
                </c:pt>
                <c:pt idx="500">
                  <c:v>2503</c:v>
                </c:pt>
                <c:pt idx="501">
                  <c:v>2508</c:v>
                </c:pt>
                <c:pt idx="502">
                  <c:v>2513</c:v>
                </c:pt>
                <c:pt idx="503">
                  <c:v>2518</c:v>
                </c:pt>
                <c:pt idx="504">
                  <c:v>2523</c:v>
                </c:pt>
                <c:pt idx="505">
                  <c:v>2528</c:v>
                </c:pt>
                <c:pt idx="506">
                  <c:v>2533</c:v>
                </c:pt>
                <c:pt idx="507">
                  <c:v>2538</c:v>
                </c:pt>
                <c:pt idx="508">
                  <c:v>2543</c:v>
                </c:pt>
                <c:pt idx="509">
                  <c:v>2548</c:v>
                </c:pt>
                <c:pt idx="510">
                  <c:v>2553</c:v>
                </c:pt>
                <c:pt idx="511">
                  <c:v>2558</c:v>
                </c:pt>
                <c:pt idx="512">
                  <c:v>2563</c:v>
                </c:pt>
                <c:pt idx="513">
                  <c:v>2568</c:v>
                </c:pt>
                <c:pt idx="514">
                  <c:v>2573</c:v>
                </c:pt>
                <c:pt idx="515">
                  <c:v>2578</c:v>
                </c:pt>
                <c:pt idx="516">
                  <c:v>2583</c:v>
                </c:pt>
                <c:pt idx="517">
                  <c:v>2588</c:v>
                </c:pt>
                <c:pt idx="518">
                  <c:v>2593</c:v>
                </c:pt>
                <c:pt idx="519">
                  <c:v>2598</c:v>
                </c:pt>
                <c:pt idx="520">
                  <c:v>2603</c:v>
                </c:pt>
                <c:pt idx="521">
                  <c:v>2608</c:v>
                </c:pt>
                <c:pt idx="522">
                  <c:v>2613</c:v>
                </c:pt>
                <c:pt idx="523">
                  <c:v>2618</c:v>
                </c:pt>
                <c:pt idx="524">
                  <c:v>2623</c:v>
                </c:pt>
                <c:pt idx="525">
                  <c:v>2628</c:v>
                </c:pt>
                <c:pt idx="526">
                  <c:v>2633</c:v>
                </c:pt>
                <c:pt idx="527">
                  <c:v>2638</c:v>
                </c:pt>
                <c:pt idx="528">
                  <c:v>2643</c:v>
                </c:pt>
                <c:pt idx="529">
                  <c:v>2648</c:v>
                </c:pt>
                <c:pt idx="530">
                  <c:v>2653</c:v>
                </c:pt>
                <c:pt idx="531">
                  <c:v>2658</c:v>
                </c:pt>
                <c:pt idx="532">
                  <c:v>2663</c:v>
                </c:pt>
                <c:pt idx="533">
                  <c:v>2668</c:v>
                </c:pt>
                <c:pt idx="534">
                  <c:v>2673</c:v>
                </c:pt>
                <c:pt idx="535">
                  <c:v>2678</c:v>
                </c:pt>
                <c:pt idx="536">
                  <c:v>2683</c:v>
                </c:pt>
                <c:pt idx="537">
                  <c:v>2688</c:v>
                </c:pt>
                <c:pt idx="538">
                  <c:v>2693</c:v>
                </c:pt>
                <c:pt idx="539">
                  <c:v>2698</c:v>
                </c:pt>
                <c:pt idx="540">
                  <c:v>2703</c:v>
                </c:pt>
                <c:pt idx="541">
                  <c:v>2708</c:v>
                </c:pt>
                <c:pt idx="542">
                  <c:v>2713</c:v>
                </c:pt>
                <c:pt idx="543">
                  <c:v>2718</c:v>
                </c:pt>
                <c:pt idx="544">
                  <c:v>2723</c:v>
                </c:pt>
                <c:pt idx="545">
                  <c:v>2728</c:v>
                </c:pt>
                <c:pt idx="546">
                  <c:v>2733</c:v>
                </c:pt>
                <c:pt idx="547">
                  <c:v>2738</c:v>
                </c:pt>
                <c:pt idx="548">
                  <c:v>2743</c:v>
                </c:pt>
                <c:pt idx="549">
                  <c:v>2748</c:v>
                </c:pt>
                <c:pt idx="550">
                  <c:v>2753</c:v>
                </c:pt>
                <c:pt idx="551">
                  <c:v>2758</c:v>
                </c:pt>
                <c:pt idx="552">
                  <c:v>2763</c:v>
                </c:pt>
                <c:pt idx="553">
                  <c:v>2768</c:v>
                </c:pt>
                <c:pt idx="554">
                  <c:v>2773</c:v>
                </c:pt>
                <c:pt idx="555">
                  <c:v>2778</c:v>
                </c:pt>
                <c:pt idx="556">
                  <c:v>2783</c:v>
                </c:pt>
                <c:pt idx="557">
                  <c:v>2788</c:v>
                </c:pt>
                <c:pt idx="558">
                  <c:v>2793</c:v>
                </c:pt>
                <c:pt idx="559">
                  <c:v>2798</c:v>
                </c:pt>
                <c:pt idx="560">
                  <c:v>2803</c:v>
                </c:pt>
                <c:pt idx="561">
                  <c:v>2808</c:v>
                </c:pt>
              </c:numCache>
            </c:numRef>
          </c:xVal>
          <c:yVal>
            <c:numRef>
              <c:f>'Simple Data'!$E$2:$E$563</c:f>
              <c:numCache>
                <c:formatCode>General</c:formatCode>
                <c:ptCount val="562"/>
                <c:pt idx="0">
                  <c:v>8.3000000000000007</c:v>
                </c:pt>
                <c:pt idx="1">
                  <c:v>8.3000000000000007</c:v>
                </c:pt>
                <c:pt idx="2">
                  <c:v>7.81</c:v>
                </c:pt>
                <c:pt idx="3">
                  <c:v>8.7899999999999991</c:v>
                </c:pt>
                <c:pt idx="4">
                  <c:v>8.3000000000000007</c:v>
                </c:pt>
                <c:pt idx="5">
                  <c:v>8.7899999999999991</c:v>
                </c:pt>
                <c:pt idx="6">
                  <c:v>7.81</c:v>
                </c:pt>
                <c:pt idx="7">
                  <c:v>8.7899999999999991</c:v>
                </c:pt>
                <c:pt idx="8">
                  <c:v>9.2799999999999994</c:v>
                </c:pt>
                <c:pt idx="9">
                  <c:v>8.3000000000000007</c:v>
                </c:pt>
                <c:pt idx="10">
                  <c:v>8.7899999999999991</c:v>
                </c:pt>
                <c:pt idx="11">
                  <c:v>8.7899999999999991</c:v>
                </c:pt>
                <c:pt idx="12">
                  <c:v>8.7899999999999991</c:v>
                </c:pt>
                <c:pt idx="13">
                  <c:v>8.3000000000000007</c:v>
                </c:pt>
                <c:pt idx="14">
                  <c:v>8.7899999999999991</c:v>
                </c:pt>
                <c:pt idx="15">
                  <c:v>8.7899999999999991</c:v>
                </c:pt>
                <c:pt idx="16">
                  <c:v>9.2799999999999994</c:v>
                </c:pt>
                <c:pt idx="17">
                  <c:v>9.2799999999999994</c:v>
                </c:pt>
                <c:pt idx="18">
                  <c:v>9.2799999999999994</c:v>
                </c:pt>
                <c:pt idx="19">
                  <c:v>9.2799999999999994</c:v>
                </c:pt>
                <c:pt idx="20">
                  <c:v>8.7899999999999991</c:v>
                </c:pt>
                <c:pt idx="21">
                  <c:v>8.7899999999999991</c:v>
                </c:pt>
                <c:pt idx="22">
                  <c:v>8.7899999999999991</c:v>
                </c:pt>
                <c:pt idx="23">
                  <c:v>9.77</c:v>
                </c:pt>
                <c:pt idx="24">
                  <c:v>9.2799999999999994</c:v>
                </c:pt>
                <c:pt idx="25">
                  <c:v>9.2799999999999994</c:v>
                </c:pt>
                <c:pt idx="26">
                  <c:v>10.25</c:v>
                </c:pt>
                <c:pt idx="27">
                  <c:v>9.2799999999999994</c:v>
                </c:pt>
                <c:pt idx="28">
                  <c:v>9.2799999999999994</c:v>
                </c:pt>
                <c:pt idx="29">
                  <c:v>10.25</c:v>
                </c:pt>
                <c:pt idx="30">
                  <c:v>8.7899999999999991</c:v>
                </c:pt>
                <c:pt idx="31">
                  <c:v>9.77</c:v>
                </c:pt>
                <c:pt idx="32">
                  <c:v>10.25</c:v>
                </c:pt>
                <c:pt idx="33">
                  <c:v>10.25</c:v>
                </c:pt>
                <c:pt idx="34">
                  <c:v>10.25</c:v>
                </c:pt>
                <c:pt idx="35">
                  <c:v>10.74</c:v>
                </c:pt>
                <c:pt idx="36">
                  <c:v>10.25</c:v>
                </c:pt>
                <c:pt idx="37">
                  <c:v>10.74</c:v>
                </c:pt>
                <c:pt idx="38">
                  <c:v>10.74</c:v>
                </c:pt>
                <c:pt idx="39">
                  <c:v>10.74</c:v>
                </c:pt>
                <c:pt idx="40">
                  <c:v>10.74</c:v>
                </c:pt>
                <c:pt idx="41">
                  <c:v>11.23</c:v>
                </c:pt>
                <c:pt idx="42">
                  <c:v>10.74</c:v>
                </c:pt>
                <c:pt idx="43">
                  <c:v>11.23</c:v>
                </c:pt>
                <c:pt idx="44">
                  <c:v>10.25</c:v>
                </c:pt>
                <c:pt idx="45">
                  <c:v>11.23</c:v>
                </c:pt>
                <c:pt idx="46">
                  <c:v>11.23</c:v>
                </c:pt>
                <c:pt idx="47">
                  <c:v>10.74</c:v>
                </c:pt>
                <c:pt idx="48">
                  <c:v>11.23</c:v>
                </c:pt>
                <c:pt idx="49">
                  <c:v>11.23</c:v>
                </c:pt>
                <c:pt idx="50">
                  <c:v>11.23</c:v>
                </c:pt>
                <c:pt idx="51">
                  <c:v>11.23</c:v>
                </c:pt>
                <c:pt idx="52">
                  <c:v>11.23</c:v>
                </c:pt>
                <c:pt idx="53">
                  <c:v>11.72</c:v>
                </c:pt>
                <c:pt idx="54">
                  <c:v>11.72</c:v>
                </c:pt>
                <c:pt idx="55">
                  <c:v>12.7</c:v>
                </c:pt>
                <c:pt idx="56">
                  <c:v>11.72</c:v>
                </c:pt>
                <c:pt idx="57">
                  <c:v>12.21</c:v>
                </c:pt>
                <c:pt idx="58">
                  <c:v>13.18</c:v>
                </c:pt>
                <c:pt idx="59">
                  <c:v>12.21</c:v>
                </c:pt>
                <c:pt idx="60">
                  <c:v>12.7</c:v>
                </c:pt>
                <c:pt idx="61">
                  <c:v>13.18</c:v>
                </c:pt>
                <c:pt idx="62">
                  <c:v>12.7</c:v>
                </c:pt>
                <c:pt idx="63">
                  <c:v>13.67</c:v>
                </c:pt>
                <c:pt idx="64">
                  <c:v>13.18</c:v>
                </c:pt>
                <c:pt idx="65">
                  <c:v>13.18</c:v>
                </c:pt>
                <c:pt idx="66">
                  <c:v>13.18</c:v>
                </c:pt>
                <c:pt idx="67">
                  <c:v>13.18</c:v>
                </c:pt>
                <c:pt idx="68">
                  <c:v>13.67</c:v>
                </c:pt>
                <c:pt idx="69">
                  <c:v>14.16</c:v>
                </c:pt>
                <c:pt idx="70">
                  <c:v>13.67</c:v>
                </c:pt>
                <c:pt idx="71">
                  <c:v>13.67</c:v>
                </c:pt>
                <c:pt idx="72">
                  <c:v>14.16</c:v>
                </c:pt>
                <c:pt idx="73">
                  <c:v>14.65</c:v>
                </c:pt>
                <c:pt idx="74">
                  <c:v>14.65</c:v>
                </c:pt>
                <c:pt idx="75">
                  <c:v>14.65</c:v>
                </c:pt>
                <c:pt idx="76">
                  <c:v>15.14</c:v>
                </c:pt>
                <c:pt idx="77">
                  <c:v>15.63</c:v>
                </c:pt>
                <c:pt idx="78">
                  <c:v>16.11</c:v>
                </c:pt>
                <c:pt idx="79">
                  <c:v>15.14</c:v>
                </c:pt>
                <c:pt idx="80">
                  <c:v>15.14</c:v>
                </c:pt>
                <c:pt idx="81">
                  <c:v>16.11</c:v>
                </c:pt>
                <c:pt idx="82">
                  <c:v>15.63</c:v>
                </c:pt>
                <c:pt idx="83">
                  <c:v>15.63</c:v>
                </c:pt>
                <c:pt idx="84">
                  <c:v>15.63</c:v>
                </c:pt>
                <c:pt idx="85">
                  <c:v>16.600000000000001</c:v>
                </c:pt>
                <c:pt idx="86">
                  <c:v>16.11</c:v>
                </c:pt>
                <c:pt idx="87">
                  <c:v>16.600000000000001</c:v>
                </c:pt>
                <c:pt idx="88">
                  <c:v>15.63</c:v>
                </c:pt>
                <c:pt idx="89">
                  <c:v>15.63</c:v>
                </c:pt>
                <c:pt idx="90">
                  <c:v>16.600000000000001</c:v>
                </c:pt>
                <c:pt idx="91">
                  <c:v>16.600000000000001</c:v>
                </c:pt>
                <c:pt idx="92">
                  <c:v>16.11</c:v>
                </c:pt>
                <c:pt idx="93">
                  <c:v>17.09</c:v>
                </c:pt>
                <c:pt idx="94">
                  <c:v>17.09</c:v>
                </c:pt>
                <c:pt idx="95">
                  <c:v>16.600000000000001</c:v>
                </c:pt>
                <c:pt idx="96">
                  <c:v>17.579999999999998</c:v>
                </c:pt>
                <c:pt idx="97">
                  <c:v>17.579999999999998</c:v>
                </c:pt>
                <c:pt idx="98">
                  <c:v>18.07</c:v>
                </c:pt>
                <c:pt idx="99">
                  <c:v>17.579999999999998</c:v>
                </c:pt>
                <c:pt idx="100">
                  <c:v>17.09</c:v>
                </c:pt>
                <c:pt idx="101">
                  <c:v>17.579999999999998</c:v>
                </c:pt>
                <c:pt idx="102">
                  <c:v>17.579999999999998</c:v>
                </c:pt>
                <c:pt idx="103">
                  <c:v>17.579999999999998</c:v>
                </c:pt>
                <c:pt idx="104">
                  <c:v>17.579999999999998</c:v>
                </c:pt>
                <c:pt idx="105">
                  <c:v>18.07</c:v>
                </c:pt>
                <c:pt idx="106">
                  <c:v>17.579999999999998</c:v>
                </c:pt>
                <c:pt idx="107">
                  <c:v>17.579999999999998</c:v>
                </c:pt>
                <c:pt idx="108">
                  <c:v>17.579999999999998</c:v>
                </c:pt>
                <c:pt idx="109">
                  <c:v>17.579999999999998</c:v>
                </c:pt>
                <c:pt idx="110">
                  <c:v>18.07</c:v>
                </c:pt>
                <c:pt idx="111">
                  <c:v>18.55</c:v>
                </c:pt>
                <c:pt idx="112">
                  <c:v>17.579999999999998</c:v>
                </c:pt>
                <c:pt idx="113">
                  <c:v>18.07</c:v>
                </c:pt>
                <c:pt idx="114">
                  <c:v>18.55</c:v>
                </c:pt>
                <c:pt idx="115">
                  <c:v>18.55</c:v>
                </c:pt>
                <c:pt idx="116">
                  <c:v>18.55</c:v>
                </c:pt>
                <c:pt idx="117">
                  <c:v>18.55</c:v>
                </c:pt>
                <c:pt idx="118">
                  <c:v>18.55</c:v>
                </c:pt>
                <c:pt idx="119">
                  <c:v>18.55</c:v>
                </c:pt>
                <c:pt idx="120">
                  <c:v>18.55</c:v>
                </c:pt>
                <c:pt idx="121">
                  <c:v>19.04</c:v>
                </c:pt>
                <c:pt idx="122">
                  <c:v>19.04</c:v>
                </c:pt>
                <c:pt idx="123">
                  <c:v>19.04</c:v>
                </c:pt>
                <c:pt idx="124">
                  <c:v>18.55</c:v>
                </c:pt>
                <c:pt idx="125">
                  <c:v>19.04</c:v>
                </c:pt>
                <c:pt idx="126">
                  <c:v>19.04</c:v>
                </c:pt>
                <c:pt idx="127">
                  <c:v>19.04</c:v>
                </c:pt>
                <c:pt idx="128">
                  <c:v>19.53</c:v>
                </c:pt>
                <c:pt idx="129">
                  <c:v>19.53</c:v>
                </c:pt>
                <c:pt idx="130">
                  <c:v>17.579999999999998</c:v>
                </c:pt>
                <c:pt idx="131">
                  <c:v>19.53</c:v>
                </c:pt>
                <c:pt idx="132">
                  <c:v>19.53</c:v>
                </c:pt>
                <c:pt idx="133">
                  <c:v>19.04</c:v>
                </c:pt>
                <c:pt idx="134">
                  <c:v>20.02</c:v>
                </c:pt>
                <c:pt idx="135">
                  <c:v>20.02</c:v>
                </c:pt>
                <c:pt idx="136">
                  <c:v>18.55</c:v>
                </c:pt>
                <c:pt idx="137">
                  <c:v>20.02</c:v>
                </c:pt>
                <c:pt idx="138">
                  <c:v>20.02</c:v>
                </c:pt>
                <c:pt idx="139">
                  <c:v>19.04</c:v>
                </c:pt>
                <c:pt idx="140">
                  <c:v>20.02</c:v>
                </c:pt>
                <c:pt idx="141">
                  <c:v>19.53</c:v>
                </c:pt>
                <c:pt idx="142">
                  <c:v>20.02</c:v>
                </c:pt>
                <c:pt idx="143">
                  <c:v>19.53</c:v>
                </c:pt>
                <c:pt idx="144">
                  <c:v>20.02</c:v>
                </c:pt>
                <c:pt idx="145">
                  <c:v>21</c:v>
                </c:pt>
                <c:pt idx="146">
                  <c:v>21</c:v>
                </c:pt>
                <c:pt idx="147">
                  <c:v>21</c:v>
                </c:pt>
                <c:pt idx="148">
                  <c:v>21</c:v>
                </c:pt>
                <c:pt idx="149">
                  <c:v>21</c:v>
                </c:pt>
                <c:pt idx="150">
                  <c:v>20.51</c:v>
                </c:pt>
                <c:pt idx="151">
                  <c:v>21.97</c:v>
                </c:pt>
                <c:pt idx="152">
                  <c:v>20.51</c:v>
                </c:pt>
                <c:pt idx="153">
                  <c:v>21</c:v>
                </c:pt>
                <c:pt idx="154">
                  <c:v>20.51</c:v>
                </c:pt>
                <c:pt idx="155">
                  <c:v>21.97</c:v>
                </c:pt>
                <c:pt idx="156">
                  <c:v>20.02</c:v>
                </c:pt>
                <c:pt idx="157">
                  <c:v>21.97</c:v>
                </c:pt>
                <c:pt idx="158">
                  <c:v>21.48</c:v>
                </c:pt>
                <c:pt idx="159">
                  <c:v>21.48</c:v>
                </c:pt>
                <c:pt idx="160">
                  <c:v>21</c:v>
                </c:pt>
                <c:pt idx="161">
                  <c:v>21</c:v>
                </c:pt>
                <c:pt idx="162">
                  <c:v>21.48</c:v>
                </c:pt>
                <c:pt idx="163">
                  <c:v>21</c:v>
                </c:pt>
                <c:pt idx="164">
                  <c:v>22.46</c:v>
                </c:pt>
                <c:pt idx="165">
                  <c:v>20.51</c:v>
                </c:pt>
                <c:pt idx="166">
                  <c:v>22.95</c:v>
                </c:pt>
                <c:pt idx="167">
                  <c:v>22.46</c:v>
                </c:pt>
                <c:pt idx="168">
                  <c:v>22.46</c:v>
                </c:pt>
                <c:pt idx="169">
                  <c:v>22.46</c:v>
                </c:pt>
                <c:pt idx="170">
                  <c:v>23.44</c:v>
                </c:pt>
                <c:pt idx="171">
                  <c:v>22.46</c:v>
                </c:pt>
                <c:pt idx="172">
                  <c:v>23.44</c:v>
                </c:pt>
                <c:pt idx="173">
                  <c:v>22.46</c:v>
                </c:pt>
                <c:pt idx="174">
                  <c:v>22.46</c:v>
                </c:pt>
                <c:pt idx="175">
                  <c:v>23.93</c:v>
                </c:pt>
                <c:pt idx="176">
                  <c:v>22.95</c:v>
                </c:pt>
                <c:pt idx="177">
                  <c:v>23.93</c:v>
                </c:pt>
                <c:pt idx="178">
                  <c:v>22.95</c:v>
                </c:pt>
                <c:pt idx="179">
                  <c:v>24.41</c:v>
                </c:pt>
                <c:pt idx="180">
                  <c:v>22.95</c:v>
                </c:pt>
                <c:pt idx="181">
                  <c:v>24.41</c:v>
                </c:pt>
                <c:pt idx="182">
                  <c:v>23.93</c:v>
                </c:pt>
                <c:pt idx="183">
                  <c:v>22.95</c:v>
                </c:pt>
                <c:pt idx="184">
                  <c:v>23.93</c:v>
                </c:pt>
                <c:pt idx="185">
                  <c:v>23.93</c:v>
                </c:pt>
                <c:pt idx="186">
                  <c:v>23.44</c:v>
                </c:pt>
                <c:pt idx="187">
                  <c:v>24.41</c:v>
                </c:pt>
                <c:pt idx="188">
                  <c:v>23.44</c:v>
                </c:pt>
                <c:pt idx="189">
                  <c:v>24.9</c:v>
                </c:pt>
                <c:pt idx="190">
                  <c:v>23.93</c:v>
                </c:pt>
                <c:pt idx="191">
                  <c:v>25.39</c:v>
                </c:pt>
                <c:pt idx="192">
                  <c:v>23.93</c:v>
                </c:pt>
                <c:pt idx="193">
                  <c:v>25.88</c:v>
                </c:pt>
                <c:pt idx="194">
                  <c:v>25.88</c:v>
                </c:pt>
                <c:pt idx="195">
                  <c:v>25.39</c:v>
                </c:pt>
                <c:pt idx="196">
                  <c:v>24.9</c:v>
                </c:pt>
                <c:pt idx="197">
                  <c:v>25.39</c:v>
                </c:pt>
                <c:pt idx="198">
                  <c:v>26.86</c:v>
                </c:pt>
                <c:pt idx="199">
                  <c:v>26.37</c:v>
                </c:pt>
                <c:pt idx="200">
                  <c:v>25.39</c:v>
                </c:pt>
                <c:pt idx="201">
                  <c:v>25.39</c:v>
                </c:pt>
                <c:pt idx="202">
                  <c:v>26.37</c:v>
                </c:pt>
                <c:pt idx="203">
                  <c:v>25.88</c:v>
                </c:pt>
                <c:pt idx="204">
                  <c:v>26.86</c:v>
                </c:pt>
                <c:pt idx="205">
                  <c:v>26.37</c:v>
                </c:pt>
                <c:pt idx="206">
                  <c:v>26.37</c:v>
                </c:pt>
                <c:pt idx="207">
                  <c:v>25.39</c:v>
                </c:pt>
                <c:pt idx="208">
                  <c:v>25.39</c:v>
                </c:pt>
                <c:pt idx="209">
                  <c:v>26.86</c:v>
                </c:pt>
                <c:pt idx="210">
                  <c:v>27.34</c:v>
                </c:pt>
                <c:pt idx="211">
                  <c:v>27.83</c:v>
                </c:pt>
                <c:pt idx="212">
                  <c:v>27.83</c:v>
                </c:pt>
                <c:pt idx="213">
                  <c:v>27.83</c:v>
                </c:pt>
                <c:pt idx="214">
                  <c:v>27.83</c:v>
                </c:pt>
                <c:pt idx="215">
                  <c:v>26.86</c:v>
                </c:pt>
                <c:pt idx="216">
                  <c:v>27.34</c:v>
                </c:pt>
                <c:pt idx="217">
                  <c:v>27.83</c:v>
                </c:pt>
                <c:pt idx="218">
                  <c:v>27.83</c:v>
                </c:pt>
                <c:pt idx="219">
                  <c:v>27.83</c:v>
                </c:pt>
                <c:pt idx="220">
                  <c:v>27.83</c:v>
                </c:pt>
                <c:pt idx="221">
                  <c:v>28.32</c:v>
                </c:pt>
                <c:pt idx="222">
                  <c:v>28.32</c:v>
                </c:pt>
                <c:pt idx="223">
                  <c:v>28.32</c:v>
                </c:pt>
                <c:pt idx="224">
                  <c:v>28.32</c:v>
                </c:pt>
                <c:pt idx="225">
                  <c:v>28.32</c:v>
                </c:pt>
                <c:pt idx="226">
                  <c:v>28.32</c:v>
                </c:pt>
                <c:pt idx="227">
                  <c:v>28.32</c:v>
                </c:pt>
                <c:pt idx="228">
                  <c:v>28.32</c:v>
                </c:pt>
                <c:pt idx="229">
                  <c:v>28.81</c:v>
                </c:pt>
                <c:pt idx="230">
                  <c:v>28.32</c:v>
                </c:pt>
                <c:pt idx="231">
                  <c:v>28.81</c:v>
                </c:pt>
                <c:pt idx="232">
                  <c:v>29.3</c:v>
                </c:pt>
                <c:pt idx="233">
                  <c:v>28.81</c:v>
                </c:pt>
                <c:pt idx="234">
                  <c:v>29.3</c:v>
                </c:pt>
                <c:pt idx="235">
                  <c:v>28.81</c:v>
                </c:pt>
                <c:pt idx="236">
                  <c:v>29.3</c:v>
                </c:pt>
                <c:pt idx="237">
                  <c:v>29.3</c:v>
                </c:pt>
                <c:pt idx="238">
                  <c:v>29.79</c:v>
                </c:pt>
                <c:pt idx="239">
                  <c:v>29.3</c:v>
                </c:pt>
                <c:pt idx="240">
                  <c:v>29.3</c:v>
                </c:pt>
                <c:pt idx="241">
                  <c:v>29.3</c:v>
                </c:pt>
                <c:pt idx="242">
                  <c:v>28.32</c:v>
                </c:pt>
                <c:pt idx="243">
                  <c:v>29.3</c:v>
                </c:pt>
                <c:pt idx="244">
                  <c:v>29.79</c:v>
                </c:pt>
                <c:pt idx="245">
                  <c:v>29.79</c:v>
                </c:pt>
                <c:pt idx="246">
                  <c:v>29.79</c:v>
                </c:pt>
                <c:pt idx="247">
                  <c:v>29.79</c:v>
                </c:pt>
                <c:pt idx="248">
                  <c:v>29.79</c:v>
                </c:pt>
                <c:pt idx="249">
                  <c:v>30.27</c:v>
                </c:pt>
                <c:pt idx="250">
                  <c:v>29.79</c:v>
                </c:pt>
                <c:pt idx="251">
                  <c:v>30.27</c:v>
                </c:pt>
                <c:pt idx="252">
                  <c:v>29.79</c:v>
                </c:pt>
                <c:pt idx="253">
                  <c:v>30.76</c:v>
                </c:pt>
                <c:pt idx="254">
                  <c:v>31.25</c:v>
                </c:pt>
                <c:pt idx="255">
                  <c:v>31.25</c:v>
                </c:pt>
                <c:pt idx="256">
                  <c:v>30.76</c:v>
                </c:pt>
                <c:pt idx="257">
                  <c:v>31.25</c:v>
                </c:pt>
                <c:pt idx="258">
                  <c:v>30.76</c:v>
                </c:pt>
                <c:pt idx="259">
                  <c:v>30.76</c:v>
                </c:pt>
                <c:pt idx="260">
                  <c:v>31.74</c:v>
                </c:pt>
                <c:pt idx="261">
                  <c:v>31.25</c:v>
                </c:pt>
                <c:pt idx="262">
                  <c:v>31.74</c:v>
                </c:pt>
                <c:pt idx="263">
                  <c:v>31.74</c:v>
                </c:pt>
                <c:pt idx="264">
                  <c:v>31.25</c:v>
                </c:pt>
                <c:pt idx="265">
                  <c:v>32.229999999999997</c:v>
                </c:pt>
                <c:pt idx="266">
                  <c:v>32.229999999999997</c:v>
                </c:pt>
                <c:pt idx="267">
                  <c:v>32.229999999999997</c:v>
                </c:pt>
                <c:pt idx="268">
                  <c:v>31.74</c:v>
                </c:pt>
                <c:pt idx="269">
                  <c:v>32.229999999999997</c:v>
                </c:pt>
                <c:pt idx="270">
                  <c:v>32.229999999999997</c:v>
                </c:pt>
                <c:pt idx="271">
                  <c:v>32.71</c:v>
                </c:pt>
                <c:pt idx="272">
                  <c:v>32.71</c:v>
                </c:pt>
                <c:pt idx="273">
                  <c:v>33.200000000000003</c:v>
                </c:pt>
                <c:pt idx="274">
                  <c:v>33.200000000000003</c:v>
                </c:pt>
                <c:pt idx="275">
                  <c:v>32.229999999999997</c:v>
                </c:pt>
                <c:pt idx="276">
                  <c:v>33.200000000000003</c:v>
                </c:pt>
                <c:pt idx="277">
                  <c:v>33.69</c:v>
                </c:pt>
                <c:pt idx="278">
                  <c:v>33.200000000000003</c:v>
                </c:pt>
                <c:pt idx="279">
                  <c:v>33.200000000000003</c:v>
                </c:pt>
                <c:pt idx="280">
                  <c:v>33.69</c:v>
                </c:pt>
                <c:pt idx="281">
                  <c:v>33.69</c:v>
                </c:pt>
                <c:pt idx="282">
                  <c:v>33.69</c:v>
                </c:pt>
                <c:pt idx="283">
                  <c:v>33.69</c:v>
                </c:pt>
                <c:pt idx="284">
                  <c:v>33.69</c:v>
                </c:pt>
                <c:pt idx="285">
                  <c:v>33.69</c:v>
                </c:pt>
                <c:pt idx="286">
                  <c:v>33.69</c:v>
                </c:pt>
                <c:pt idx="287">
                  <c:v>34.18</c:v>
                </c:pt>
                <c:pt idx="288">
                  <c:v>34.18</c:v>
                </c:pt>
                <c:pt idx="289">
                  <c:v>34.67</c:v>
                </c:pt>
                <c:pt idx="290">
                  <c:v>34.18</c:v>
                </c:pt>
                <c:pt idx="291">
                  <c:v>34.67</c:v>
                </c:pt>
                <c:pt idx="292">
                  <c:v>34.67</c:v>
                </c:pt>
                <c:pt idx="293">
                  <c:v>34.67</c:v>
                </c:pt>
                <c:pt idx="294">
                  <c:v>35.159999999999997</c:v>
                </c:pt>
                <c:pt idx="295">
                  <c:v>34.67</c:v>
                </c:pt>
                <c:pt idx="296">
                  <c:v>34.67</c:v>
                </c:pt>
                <c:pt idx="297">
                  <c:v>35.64</c:v>
                </c:pt>
                <c:pt idx="298">
                  <c:v>35.159999999999997</c:v>
                </c:pt>
                <c:pt idx="299">
                  <c:v>35.64</c:v>
                </c:pt>
                <c:pt idx="300">
                  <c:v>35.64</c:v>
                </c:pt>
                <c:pt idx="301">
                  <c:v>36.130000000000003</c:v>
                </c:pt>
                <c:pt idx="302">
                  <c:v>35.64</c:v>
                </c:pt>
                <c:pt idx="303">
                  <c:v>35.64</c:v>
                </c:pt>
                <c:pt idx="304">
                  <c:v>35.64</c:v>
                </c:pt>
                <c:pt idx="305">
                  <c:v>35.64</c:v>
                </c:pt>
                <c:pt idx="306">
                  <c:v>36.619999999999997</c:v>
                </c:pt>
                <c:pt idx="307">
                  <c:v>36.130000000000003</c:v>
                </c:pt>
                <c:pt idx="308">
                  <c:v>36.130000000000003</c:v>
                </c:pt>
                <c:pt idx="309">
                  <c:v>36.130000000000003</c:v>
                </c:pt>
                <c:pt idx="310">
                  <c:v>36.619999999999997</c:v>
                </c:pt>
                <c:pt idx="311">
                  <c:v>36.130000000000003</c:v>
                </c:pt>
                <c:pt idx="312">
                  <c:v>36.619999999999997</c:v>
                </c:pt>
                <c:pt idx="313">
                  <c:v>36.619999999999997</c:v>
                </c:pt>
                <c:pt idx="314">
                  <c:v>36.619999999999997</c:v>
                </c:pt>
                <c:pt idx="315">
                  <c:v>36.619999999999997</c:v>
                </c:pt>
                <c:pt idx="316">
                  <c:v>36.619999999999997</c:v>
                </c:pt>
                <c:pt idx="317">
                  <c:v>37.11</c:v>
                </c:pt>
                <c:pt idx="318">
                  <c:v>37.11</c:v>
                </c:pt>
                <c:pt idx="319">
                  <c:v>36.619999999999997</c:v>
                </c:pt>
                <c:pt idx="320">
                  <c:v>37.11</c:v>
                </c:pt>
                <c:pt idx="321">
                  <c:v>37.6</c:v>
                </c:pt>
                <c:pt idx="322">
                  <c:v>36.619999999999997</c:v>
                </c:pt>
                <c:pt idx="323">
                  <c:v>36.619999999999997</c:v>
                </c:pt>
                <c:pt idx="324">
                  <c:v>37.11</c:v>
                </c:pt>
                <c:pt idx="325">
                  <c:v>37.6</c:v>
                </c:pt>
                <c:pt idx="326">
                  <c:v>37.6</c:v>
                </c:pt>
                <c:pt idx="327">
                  <c:v>37.11</c:v>
                </c:pt>
                <c:pt idx="328">
                  <c:v>37.6</c:v>
                </c:pt>
                <c:pt idx="329">
                  <c:v>37.11</c:v>
                </c:pt>
                <c:pt idx="330">
                  <c:v>37.11</c:v>
                </c:pt>
                <c:pt idx="331">
                  <c:v>37.6</c:v>
                </c:pt>
                <c:pt idx="332">
                  <c:v>37.11</c:v>
                </c:pt>
                <c:pt idx="333">
                  <c:v>37.6</c:v>
                </c:pt>
                <c:pt idx="334">
                  <c:v>37.6</c:v>
                </c:pt>
                <c:pt idx="335">
                  <c:v>37.6</c:v>
                </c:pt>
                <c:pt idx="336">
                  <c:v>37.6</c:v>
                </c:pt>
                <c:pt idx="337">
                  <c:v>38.090000000000003</c:v>
                </c:pt>
                <c:pt idx="338">
                  <c:v>38.090000000000003</c:v>
                </c:pt>
                <c:pt idx="339">
                  <c:v>38.090000000000003</c:v>
                </c:pt>
                <c:pt idx="340">
                  <c:v>38.57</c:v>
                </c:pt>
                <c:pt idx="341">
                  <c:v>38.090000000000003</c:v>
                </c:pt>
                <c:pt idx="342">
                  <c:v>38.090000000000003</c:v>
                </c:pt>
                <c:pt idx="343">
                  <c:v>38.57</c:v>
                </c:pt>
                <c:pt idx="344">
                  <c:v>39.06</c:v>
                </c:pt>
                <c:pt idx="345">
                  <c:v>38.57</c:v>
                </c:pt>
                <c:pt idx="346">
                  <c:v>38.57</c:v>
                </c:pt>
                <c:pt idx="347">
                  <c:v>38.57</c:v>
                </c:pt>
                <c:pt idx="348">
                  <c:v>39.06</c:v>
                </c:pt>
                <c:pt idx="349">
                  <c:v>38.57</c:v>
                </c:pt>
                <c:pt idx="350">
                  <c:v>39.06</c:v>
                </c:pt>
                <c:pt idx="351">
                  <c:v>39.06</c:v>
                </c:pt>
                <c:pt idx="352">
                  <c:v>39.549999999999997</c:v>
                </c:pt>
                <c:pt idx="353">
                  <c:v>38.57</c:v>
                </c:pt>
                <c:pt idx="354">
                  <c:v>39.06</c:v>
                </c:pt>
                <c:pt idx="355">
                  <c:v>39.06</c:v>
                </c:pt>
                <c:pt idx="356">
                  <c:v>39.549999999999997</c:v>
                </c:pt>
                <c:pt idx="357">
                  <c:v>39.06</c:v>
                </c:pt>
                <c:pt idx="358">
                  <c:v>39.06</c:v>
                </c:pt>
                <c:pt idx="359">
                  <c:v>39.549999999999997</c:v>
                </c:pt>
                <c:pt idx="360">
                  <c:v>39.549999999999997</c:v>
                </c:pt>
                <c:pt idx="361">
                  <c:v>40.04</c:v>
                </c:pt>
                <c:pt idx="362">
                  <c:v>40.04</c:v>
                </c:pt>
                <c:pt idx="363">
                  <c:v>40.04</c:v>
                </c:pt>
                <c:pt idx="364">
                  <c:v>40.04</c:v>
                </c:pt>
                <c:pt idx="365">
                  <c:v>40.04</c:v>
                </c:pt>
                <c:pt idx="366">
                  <c:v>40.04</c:v>
                </c:pt>
                <c:pt idx="367">
                  <c:v>40.04</c:v>
                </c:pt>
                <c:pt idx="368">
                  <c:v>40.04</c:v>
                </c:pt>
                <c:pt idx="369">
                  <c:v>40.53</c:v>
                </c:pt>
                <c:pt idx="370">
                  <c:v>40.53</c:v>
                </c:pt>
                <c:pt idx="371">
                  <c:v>40.53</c:v>
                </c:pt>
                <c:pt idx="372">
                  <c:v>40.53</c:v>
                </c:pt>
                <c:pt idx="373">
                  <c:v>40.04</c:v>
                </c:pt>
                <c:pt idx="374">
                  <c:v>40.04</c:v>
                </c:pt>
                <c:pt idx="375">
                  <c:v>40.04</c:v>
                </c:pt>
                <c:pt idx="376">
                  <c:v>40.53</c:v>
                </c:pt>
                <c:pt idx="377">
                  <c:v>40.04</c:v>
                </c:pt>
                <c:pt idx="378">
                  <c:v>40.53</c:v>
                </c:pt>
                <c:pt idx="379">
                  <c:v>40.53</c:v>
                </c:pt>
                <c:pt idx="380">
                  <c:v>40.04</c:v>
                </c:pt>
                <c:pt idx="381">
                  <c:v>40.53</c:v>
                </c:pt>
                <c:pt idx="382">
                  <c:v>40.53</c:v>
                </c:pt>
                <c:pt idx="383">
                  <c:v>40.53</c:v>
                </c:pt>
                <c:pt idx="384">
                  <c:v>40.04</c:v>
                </c:pt>
                <c:pt idx="385">
                  <c:v>40.04</c:v>
                </c:pt>
                <c:pt idx="386">
                  <c:v>40.04</c:v>
                </c:pt>
                <c:pt idx="387">
                  <c:v>40.53</c:v>
                </c:pt>
                <c:pt idx="388">
                  <c:v>40.53</c:v>
                </c:pt>
                <c:pt idx="389">
                  <c:v>40.53</c:v>
                </c:pt>
                <c:pt idx="390">
                  <c:v>40.53</c:v>
                </c:pt>
                <c:pt idx="391">
                  <c:v>40.53</c:v>
                </c:pt>
                <c:pt idx="392">
                  <c:v>40.53</c:v>
                </c:pt>
                <c:pt idx="393">
                  <c:v>40.04</c:v>
                </c:pt>
                <c:pt idx="394">
                  <c:v>39.549999999999997</c:v>
                </c:pt>
                <c:pt idx="395">
                  <c:v>40.53</c:v>
                </c:pt>
                <c:pt idx="396">
                  <c:v>40.04</c:v>
                </c:pt>
                <c:pt idx="397">
                  <c:v>40.53</c:v>
                </c:pt>
                <c:pt idx="398">
                  <c:v>40.04</c:v>
                </c:pt>
                <c:pt idx="399">
                  <c:v>40.53</c:v>
                </c:pt>
                <c:pt idx="400">
                  <c:v>40.53</c:v>
                </c:pt>
                <c:pt idx="401">
                  <c:v>40.53</c:v>
                </c:pt>
                <c:pt idx="402">
                  <c:v>40.53</c:v>
                </c:pt>
                <c:pt idx="403">
                  <c:v>40.53</c:v>
                </c:pt>
                <c:pt idx="404">
                  <c:v>40.53</c:v>
                </c:pt>
                <c:pt idx="405">
                  <c:v>40.04</c:v>
                </c:pt>
                <c:pt idx="406">
                  <c:v>40.53</c:v>
                </c:pt>
                <c:pt idx="407">
                  <c:v>40.53</c:v>
                </c:pt>
                <c:pt idx="408">
                  <c:v>40.53</c:v>
                </c:pt>
                <c:pt idx="409">
                  <c:v>41.02</c:v>
                </c:pt>
                <c:pt idx="410">
                  <c:v>40.04</c:v>
                </c:pt>
                <c:pt idx="411">
                  <c:v>41.02</c:v>
                </c:pt>
                <c:pt idx="412">
                  <c:v>40.53</c:v>
                </c:pt>
                <c:pt idx="413">
                  <c:v>40.53</c:v>
                </c:pt>
                <c:pt idx="414">
                  <c:v>41.02</c:v>
                </c:pt>
                <c:pt idx="415">
                  <c:v>41.02</c:v>
                </c:pt>
                <c:pt idx="416">
                  <c:v>40.53</c:v>
                </c:pt>
                <c:pt idx="417">
                  <c:v>41.02</c:v>
                </c:pt>
                <c:pt idx="418">
                  <c:v>41.5</c:v>
                </c:pt>
                <c:pt idx="419">
                  <c:v>41.02</c:v>
                </c:pt>
                <c:pt idx="420">
                  <c:v>41.02</c:v>
                </c:pt>
                <c:pt idx="421">
                  <c:v>41.02</c:v>
                </c:pt>
                <c:pt idx="422">
                  <c:v>41.5</c:v>
                </c:pt>
                <c:pt idx="423">
                  <c:v>41.02</c:v>
                </c:pt>
                <c:pt idx="424">
                  <c:v>41.5</c:v>
                </c:pt>
                <c:pt idx="425">
                  <c:v>41.5</c:v>
                </c:pt>
                <c:pt idx="426">
                  <c:v>41.5</c:v>
                </c:pt>
                <c:pt idx="427">
                  <c:v>41.5</c:v>
                </c:pt>
                <c:pt idx="428">
                  <c:v>41.02</c:v>
                </c:pt>
                <c:pt idx="429">
                  <c:v>41.02</c:v>
                </c:pt>
                <c:pt idx="430">
                  <c:v>41.02</c:v>
                </c:pt>
                <c:pt idx="431">
                  <c:v>41.5</c:v>
                </c:pt>
                <c:pt idx="432">
                  <c:v>41.02</c:v>
                </c:pt>
                <c:pt idx="433">
                  <c:v>41.02</c:v>
                </c:pt>
                <c:pt idx="434">
                  <c:v>41.02</c:v>
                </c:pt>
                <c:pt idx="435">
                  <c:v>41.02</c:v>
                </c:pt>
                <c:pt idx="436">
                  <c:v>41.02</c:v>
                </c:pt>
                <c:pt idx="437">
                  <c:v>41.02</c:v>
                </c:pt>
                <c:pt idx="438">
                  <c:v>41.02</c:v>
                </c:pt>
                <c:pt idx="439">
                  <c:v>41.02</c:v>
                </c:pt>
                <c:pt idx="440">
                  <c:v>41.02</c:v>
                </c:pt>
                <c:pt idx="441">
                  <c:v>41.02</c:v>
                </c:pt>
                <c:pt idx="442">
                  <c:v>41.99</c:v>
                </c:pt>
                <c:pt idx="443">
                  <c:v>41.99</c:v>
                </c:pt>
                <c:pt idx="444">
                  <c:v>41.99</c:v>
                </c:pt>
                <c:pt idx="445">
                  <c:v>41.99</c:v>
                </c:pt>
                <c:pt idx="446">
                  <c:v>41.99</c:v>
                </c:pt>
                <c:pt idx="447">
                  <c:v>42.48</c:v>
                </c:pt>
                <c:pt idx="448">
                  <c:v>41.99</c:v>
                </c:pt>
                <c:pt idx="449">
                  <c:v>41.99</c:v>
                </c:pt>
                <c:pt idx="450">
                  <c:v>42.97</c:v>
                </c:pt>
                <c:pt idx="451">
                  <c:v>42.48</c:v>
                </c:pt>
                <c:pt idx="452">
                  <c:v>42.97</c:v>
                </c:pt>
                <c:pt idx="453">
                  <c:v>42.97</c:v>
                </c:pt>
                <c:pt idx="454">
                  <c:v>42.97</c:v>
                </c:pt>
                <c:pt idx="455">
                  <c:v>42.97</c:v>
                </c:pt>
                <c:pt idx="456">
                  <c:v>42.97</c:v>
                </c:pt>
                <c:pt idx="457">
                  <c:v>42.97</c:v>
                </c:pt>
                <c:pt idx="458">
                  <c:v>42.97</c:v>
                </c:pt>
                <c:pt idx="459">
                  <c:v>43.46</c:v>
                </c:pt>
                <c:pt idx="460">
                  <c:v>42.48</c:v>
                </c:pt>
                <c:pt idx="461">
                  <c:v>43.46</c:v>
                </c:pt>
                <c:pt idx="462">
                  <c:v>43.46</c:v>
                </c:pt>
                <c:pt idx="463">
                  <c:v>42.97</c:v>
                </c:pt>
                <c:pt idx="464">
                  <c:v>43.46</c:v>
                </c:pt>
                <c:pt idx="465">
                  <c:v>42.97</c:v>
                </c:pt>
                <c:pt idx="466">
                  <c:v>42.97</c:v>
                </c:pt>
                <c:pt idx="467">
                  <c:v>42.97</c:v>
                </c:pt>
                <c:pt idx="468">
                  <c:v>43.46</c:v>
                </c:pt>
                <c:pt idx="469">
                  <c:v>43.46</c:v>
                </c:pt>
                <c:pt idx="470">
                  <c:v>43.46</c:v>
                </c:pt>
                <c:pt idx="471">
                  <c:v>42.97</c:v>
                </c:pt>
                <c:pt idx="472">
                  <c:v>42.97</c:v>
                </c:pt>
                <c:pt idx="473">
                  <c:v>42.97</c:v>
                </c:pt>
                <c:pt idx="474">
                  <c:v>42.48</c:v>
                </c:pt>
                <c:pt idx="475">
                  <c:v>42.97</c:v>
                </c:pt>
                <c:pt idx="476">
                  <c:v>42.48</c:v>
                </c:pt>
                <c:pt idx="477">
                  <c:v>42.48</c:v>
                </c:pt>
                <c:pt idx="478">
                  <c:v>42.97</c:v>
                </c:pt>
                <c:pt idx="479">
                  <c:v>42.97</c:v>
                </c:pt>
                <c:pt idx="480">
                  <c:v>42.48</c:v>
                </c:pt>
                <c:pt idx="481">
                  <c:v>42.97</c:v>
                </c:pt>
                <c:pt idx="482">
                  <c:v>42.97</c:v>
                </c:pt>
                <c:pt idx="483">
                  <c:v>42.97</c:v>
                </c:pt>
                <c:pt idx="484">
                  <c:v>42.97</c:v>
                </c:pt>
                <c:pt idx="485">
                  <c:v>42.97</c:v>
                </c:pt>
                <c:pt idx="486">
                  <c:v>43.46</c:v>
                </c:pt>
                <c:pt idx="487">
                  <c:v>43.46</c:v>
                </c:pt>
                <c:pt idx="488">
                  <c:v>42.97</c:v>
                </c:pt>
                <c:pt idx="489">
                  <c:v>42.97</c:v>
                </c:pt>
                <c:pt idx="490">
                  <c:v>42.97</c:v>
                </c:pt>
                <c:pt idx="491">
                  <c:v>42.97</c:v>
                </c:pt>
                <c:pt idx="492">
                  <c:v>42.97</c:v>
                </c:pt>
                <c:pt idx="493">
                  <c:v>42.97</c:v>
                </c:pt>
                <c:pt idx="494">
                  <c:v>42.97</c:v>
                </c:pt>
                <c:pt idx="495">
                  <c:v>42.97</c:v>
                </c:pt>
                <c:pt idx="496">
                  <c:v>42.97</c:v>
                </c:pt>
                <c:pt idx="497">
                  <c:v>42.97</c:v>
                </c:pt>
                <c:pt idx="498">
                  <c:v>43.46</c:v>
                </c:pt>
                <c:pt idx="499">
                  <c:v>44.43</c:v>
                </c:pt>
                <c:pt idx="500">
                  <c:v>45.41</c:v>
                </c:pt>
                <c:pt idx="501">
                  <c:v>47.36</c:v>
                </c:pt>
                <c:pt idx="502">
                  <c:v>47.36</c:v>
                </c:pt>
                <c:pt idx="503">
                  <c:v>48.83</c:v>
                </c:pt>
                <c:pt idx="504">
                  <c:v>49.32</c:v>
                </c:pt>
                <c:pt idx="505">
                  <c:v>50.29</c:v>
                </c:pt>
                <c:pt idx="506">
                  <c:v>50.29</c:v>
                </c:pt>
                <c:pt idx="507">
                  <c:v>51.27</c:v>
                </c:pt>
                <c:pt idx="508">
                  <c:v>51.27</c:v>
                </c:pt>
                <c:pt idx="509">
                  <c:v>51.76</c:v>
                </c:pt>
                <c:pt idx="510">
                  <c:v>52.25</c:v>
                </c:pt>
                <c:pt idx="511">
                  <c:v>52.73</c:v>
                </c:pt>
                <c:pt idx="512">
                  <c:v>52.73</c:v>
                </c:pt>
                <c:pt idx="513">
                  <c:v>52.73</c:v>
                </c:pt>
                <c:pt idx="514">
                  <c:v>53.22</c:v>
                </c:pt>
                <c:pt idx="515">
                  <c:v>53.22</c:v>
                </c:pt>
                <c:pt idx="516">
                  <c:v>52.73</c:v>
                </c:pt>
                <c:pt idx="517">
                  <c:v>52.25</c:v>
                </c:pt>
                <c:pt idx="518">
                  <c:v>52.25</c:v>
                </c:pt>
                <c:pt idx="519">
                  <c:v>52.73</c:v>
                </c:pt>
                <c:pt idx="520">
                  <c:v>52.25</c:v>
                </c:pt>
                <c:pt idx="521">
                  <c:v>51.76</c:v>
                </c:pt>
                <c:pt idx="522">
                  <c:v>51.76</c:v>
                </c:pt>
                <c:pt idx="523">
                  <c:v>51.27</c:v>
                </c:pt>
                <c:pt idx="524">
                  <c:v>51.27</c:v>
                </c:pt>
                <c:pt idx="525">
                  <c:v>50.78</c:v>
                </c:pt>
                <c:pt idx="526">
                  <c:v>51.27</c:v>
                </c:pt>
                <c:pt idx="527">
                  <c:v>50.29</c:v>
                </c:pt>
                <c:pt idx="528">
                  <c:v>50.29</c:v>
                </c:pt>
                <c:pt idx="529">
                  <c:v>49.32</c:v>
                </c:pt>
                <c:pt idx="530">
                  <c:v>49.8</c:v>
                </c:pt>
                <c:pt idx="531">
                  <c:v>49.8</c:v>
                </c:pt>
                <c:pt idx="532">
                  <c:v>48.83</c:v>
                </c:pt>
                <c:pt idx="533">
                  <c:v>48.34</c:v>
                </c:pt>
                <c:pt idx="534">
                  <c:v>48.34</c:v>
                </c:pt>
                <c:pt idx="535">
                  <c:v>47.85</c:v>
                </c:pt>
                <c:pt idx="536">
                  <c:v>47.85</c:v>
                </c:pt>
                <c:pt idx="537">
                  <c:v>47.36</c:v>
                </c:pt>
                <c:pt idx="538">
                  <c:v>47.36</c:v>
                </c:pt>
                <c:pt idx="539">
                  <c:v>47.36</c:v>
                </c:pt>
                <c:pt idx="540">
                  <c:v>46.88</c:v>
                </c:pt>
                <c:pt idx="541">
                  <c:v>46.88</c:v>
                </c:pt>
                <c:pt idx="542">
                  <c:v>47.36</c:v>
                </c:pt>
                <c:pt idx="543">
                  <c:v>46.88</c:v>
                </c:pt>
                <c:pt idx="544">
                  <c:v>46.39</c:v>
                </c:pt>
                <c:pt idx="545">
                  <c:v>45.9</c:v>
                </c:pt>
                <c:pt idx="546">
                  <c:v>46.39</c:v>
                </c:pt>
                <c:pt idx="547">
                  <c:v>46.39</c:v>
                </c:pt>
                <c:pt idx="548">
                  <c:v>46.39</c:v>
                </c:pt>
                <c:pt idx="549">
                  <c:v>46.39</c:v>
                </c:pt>
                <c:pt idx="550">
                  <c:v>45.9</c:v>
                </c:pt>
                <c:pt idx="551">
                  <c:v>45.9</c:v>
                </c:pt>
                <c:pt idx="552">
                  <c:v>45.9</c:v>
                </c:pt>
                <c:pt idx="553">
                  <c:v>45.9</c:v>
                </c:pt>
                <c:pt idx="554">
                  <c:v>45.41</c:v>
                </c:pt>
                <c:pt idx="555">
                  <c:v>45.9</c:v>
                </c:pt>
                <c:pt idx="556">
                  <c:v>45.9</c:v>
                </c:pt>
                <c:pt idx="557">
                  <c:v>45.9</c:v>
                </c:pt>
                <c:pt idx="558">
                  <c:v>45.9</c:v>
                </c:pt>
                <c:pt idx="559">
                  <c:v>45.9</c:v>
                </c:pt>
                <c:pt idx="560">
                  <c:v>45.41</c:v>
                </c:pt>
                <c:pt idx="561">
                  <c:v>45.41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6822816"/>
        <c:axId val="861325536"/>
      </c:scatterChart>
      <c:valAx>
        <c:axId val="6968228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861325536"/>
        <c:crosses val="autoZero"/>
        <c:crossBetween val="midCat"/>
      </c:valAx>
      <c:valAx>
        <c:axId val="861325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lv-LV"/>
                  <a:t>Temperature (°C)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968228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 i="0" u="none" strike="noStrike" kern="1200" spc="100" baseline="0">
                <a:solidFill>
                  <a:prstClr val="white">
                    <a:lumMod val="95000"/>
                  </a:prst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000" b="1" i="0" u="none" strike="noStrike" kern="1200" spc="100" baseline="0" dirty="0">
                <a:solidFill>
                  <a:prstClr val="white">
                    <a:lumMod val="95000"/>
                  </a:prst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rPr>
              <a:t>Av.</a:t>
            </a:r>
            <a:r>
              <a:rPr lang="el-GR" sz="2000" b="1" i="0" u="none" strike="noStrike" kern="1200" spc="100" baseline="0" dirty="0">
                <a:solidFill>
                  <a:prstClr val="white">
                    <a:lumMod val="95000"/>
                  </a:prst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rPr>
              <a:t>Δ</a:t>
            </a:r>
            <a:r>
              <a:rPr lang="en-US" sz="2000" b="1" i="0" u="none" strike="noStrike" kern="1200" spc="100" baseline="0" dirty="0">
                <a:solidFill>
                  <a:prstClr val="white">
                    <a:lumMod val="95000"/>
                  </a:prst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rPr>
              <a:t>T and Voltages for different </a:t>
            </a:r>
            <a:r>
              <a:rPr lang="en-US" sz="2000" b="1" i="0" u="none" strike="noStrike" kern="1200" spc="100" baseline="0" dirty="0" smtClean="0">
                <a:solidFill>
                  <a:prstClr val="white">
                    <a:lumMod val="95000"/>
                  </a:prst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rPr>
              <a:t>resistances. </a:t>
            </a:r>
            <a:r>
              <a:rPr lang="en-US" sz="2000" b="0" i="0" baseline="0" dirty="0" smtClean="0">
                <a:effectLst/>
              </a:rPr>
              <a:t>Series set, </a:t>
            </a:r>
            <a:r>
              <a:rPr lang="en-US" sz="2000" b="0" i="0" baseline="0" dirty="0" err="1" smtClean="0">
                <a:effectLst/>
              </a:rPr>
              <a:t>PvsS</a:t>
            </a:r>
            <a:r>
              <a:rPr lang="en-US" sz="2000" b="0" i="0" baseline="0" dirty="0" smtClean="0">
                <a:effectLst/>
              </a:rPr>
              <a:t> run.</a:t>
            </a:r>
            <a:endParaRPr lang="ru-RU" sz="2000" dirty="0" smtClean="0">
              <a:effectLst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prstClr val="white">
                    <a:lumMod val="95000"/>
                  </a:prstClr>
                </a:solidFill>
              </a:defRPr>
            </a:pPr>
            <a:endParaRPr lang="en-US" sz="2000" dirty="0"/>
          </a:p>
        </c:rich>
      </c:tx>
      <c:layout>
        <c:manualLayout>
          <c:xMode val="edge"/>
          <c:yMode val="edge"/>
          <c:x val="0.17769509926905647"/>
          <c:y val="2.68861087497230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2000" b="1" i="0" u="none" strike="noStrike" kern="1200" spc="100" baseline="0">
              <a:solidFill>
                <a:prstClr val="white">
                  <a:lumMod val="95000"/>
                </a:prst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1001223504448449"/>
          <c:y val="0.20152632180625721"/>
          <c:w val="0.75767898770967079"/>
          <c:h val="0.51522816967933782"/>
        </c:manualLayout>
      </c:layout>
      <c:scatterChart>
        <c:scatterStyle val="lineMarker"/>
        <c:varyColors val="0"/>
        <c:ser>
          <c:idx val="1"/>
          <c:order val="1"/>
          <c:tx>
            <c:v>Av Temp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2"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2"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'Simple Data'!$A$157:$A$261</c:f>
              <c:numCache>
                <c:formatCode>General</c:formatCode>
                <c:ptCount val="105"/>
                <c:pt idx="0">
                  <c:v>776</c:v>
                </c:pt>
                <c:pt idx="1">
                  <c:v>781</c:v>
                </c:pt>
                <c:pt idx="2">
                  <c:v>786</c:v>
                </c:pt>
                <c:pt idx="3">
                  <c:v>791</c:v>
                </c:pt>
                <c:pt idx="4">
                  <c:v>796</c:v>
                </c:pt>
                <c:pt idx="5">
                  <c:v>801</c:v>
                </c:pt>
                <c:pt idx="6">
                  <c:v>806</c:v>
                </c:pt>
                <c:pt idx="7">
                  <c:v>811</c:v>
                </c:pt>
                <c:pt idx="8">
                  <c:v>816</c:v>
                </c:pt>
                <c:pt idx="9">
                  <c:v>821</c:v>
                </c:pt>
                <c:pt idx="10">
                  <c:v>826</c:v>
                </c:pt>
                <c:pt idx="11">
                  <c:v>831</c:v>
                </c:pt>
                <c:pt idx="12">
                  <c:v>836</c:v>
                </c:pt>
                <c:pt idx="13">
                  <c:v>841</c:v>
                </c:pt>
                <c:pt idx="14">
                  <c:v>846</c:v>
                </c:pt>
                <c:pt idx="15">
                  <c:v>851</c:v>
                </c:pt>
                <c:pt idx="16">
                  <c:v>856</c:v>
                </c:pt>
                <c:pt idx="17">
                  <c:v>861</c:v>
                </c:pt>
                <c:pt idx="18">
                  <c:v>866</c:v>
                </c:pt>
                <c:pt idx="19">
                  <c:v>871</c:v>
                </c:pt>
                <c:pt idx="20">
                  <c:v>876</c:v>
                </c:pt>
                <c:pt idx="21">
                  <c:v>881</c:v>
                </c:pt>
                <c:pt idx="22">
                  <c:v>886</c:v>
                </c:pt>
                <c:pt idx="23">
                  <c:v>891</c:v>
                </c:pt>
                <c:pt idx="24">
                  <c:v>896</c:v>
                </c:pt>
                <c:pt idx="25">
                  <c:v>901</c:v>
                </c:pt>
                <c:pt idx="26">
                  <c:v>906</c:v>
                </c:pt>
                <c:pt idx="27">
                  <c:v>911</c:v>
                </c:pt>
                <c:pt idx="28">
                  <c:v>916</c:v>
                </c:pt>
                <c:pt idx="29">
                  <c:v>921</c:v>
                </c:pt>
                <c:pt idx="30">
                  <c:v>926</c:v>
                </c:pt>
                <c:pt idx="31">
                  <c:v>931</c:v>
                </c:pt>
                <c:pt idx="32">
                  <c:v>936</c:v>
                </c:pt>
                <c:pt idx="33">
                  <c:v>941</c:v>
                </c:pt>
                <c:pt idx="34">
                  <c:v>946</c:v>
                </c:pt>
                <c:pt idx="35">
                  <c:v>951</c:v>
                </c:pt>
                <c:pt idx="36">
                  <c:v>956</c:v>
                </c:pt>
                <c:pt idx="37">
                  <c:v>961</c:v>
                </c:pt>
                <c:pt idx="38">
                  <c:v>966</c:v>
                </c:pt>
                <c:pt idx="39">
                  <c:v>971</c:v>
                </c:pt>
                <c:pt idx="40">
                  <c:v>976</c:v>
                </c:pt>
                <c:pt idx="41">
                  <c:v>981</c:v>
                </c:pt>
                <c:pt idx="42">
                  <c:v>986</c:v>
                </c:pt>
                <c:pt idx="43">
                  <c:v>991</c:v>
                </c:pt>
                <c:pt idx="44">
                  <c:v>996</c:v>
                </c:pt>
                <c:pt idx="45">
                  <c:v>1001</c:v>
                </c:pt>
                <c:pt idx="46">
                  <c:v>1006</c:v>
                </c:pt>
                <c:pt idx="47">
                  <c:v>1011</c:v>
                </c:pt>
                <c:pt idx="48">
                  <c:v>1016</c:v>
                </c:pt>
                <c:pt idx="49">
                  <c:v>1021</c:v>
                </c:pt>
                <c:pt idx="50">
                  <c:v>1026</c:v>
                </c:pt>
                <c:pt idx="51">
                  <c:v>1031</c:v>
                </c:pt>
                <c:pt idx="52">
                  <c:v>1036</c:v>
                </c:pt>
                <c:pt idx="53">
                  <c:v>1041</c:v>
                </c:pt>
                <c:pt idx="54">
                  <c:v>1046</c:v>
                </c:pt>
                <c:pt idx="55">
                  <c:v>1051</c:v>
                </c:pt>
                <c:pt idx="56">
                  <c:v>1056</c:v>
                </c:pt>
                <c:pt idx="57">
                  <c:v>1061</c:v>
                </c:pt>
                <c:pt idx="58">
                  <c:v>1066</c:v>
                </c:pt>
                <c:pt idx="59">
                  <c:v>1071</c:v>
                </c:pt>
                <c:pt idx="60">
                  <c:v>1076</c:v>
                </c:pt>
                <c:pt idx="61">
                  <c:v>1082</c:v>
                </c:pt>
                <c:pt idx="62">
                  <c:v>1087</c:v>
                </c:pt>
                <c:pt idx="63">
                  <c:v>1092</c:v>
                </c:pt>
                <c:pt idx="64">
                  <c:v>1097</c:v>
                </c:pt>
                <c:pt idx="65">
                  <c:v>1102</c:v>
                </c:pt>
                <c:pt idx="66">
                  <c:v>1107</c:v>
                </c:pt>
                <c:pt idx="67">
                  <c:v>1112</c:v>
                </c:pt>
                <c:pt idx="68">
                  <c:v>1117</c:v>
                </c:pt>
                <c:pt idx="69">
                  <c:v>1122</c:v>
                </c:pt>
                <c:pt idx="70">
                  <c:v>1127</c:v>
                </c:pt>
                <c:pt idx="71">
                  <c:v>1132</c:v>
                </c:pt>
                <c:pt idx="72">
                  <c:v>1137</c:v>
                </c:pt>
                <c:pt idx="73">
                  <c:v>1142</c:v>
                </c:pt>
                <c:pt idx="74">
                  <c:v>1147</c:v>
                </c:pt>
                <c:pt idx="75">
                  <c:v>1152</c:v>
                </c:pt>
                <c:pt idx="76">
                  <c:v>1157</c:v>
                </c:pt>
                <c:pt idx="77">
                  <c:v>1162</c:v>
                </c:pt>
                <c:pt idx="78">
                  <c:v>1167</c:v>
                </c:pt>
                <c:pt idx="79">
                  <c:v>1172</c:v>
                </c:pt>
                <c:pt idx="80">
                  <c:v>1177</c:v>
                </c:pt>
                <c:pt idx="81">
                  <c:v>1182</c:v>
                </c:pt>
                <c:pt idx="82">
                  <c:v>1187</c:v>
                </c:pt>
                <c:pt idx="83">
                  <c:v>1192</c:v>
                </c:pt>
                <c:pt idx="84">
                  <c:v>1197</c:v>
                </c:pt>
                <c:pt idx="85">
                  <c:v>1202</c:v>
                </c:pt>
                <c:pt idx="86">
                  <c:v>1207</c:v>
                </c:pt>
                <c:pt idx="87">
                  <c:v>1212</c:v>
                </c:pt>
                <c:pt idx="88">
                  <c:v>1217</c:v>
                </c:pt>
                <c:pt idx="89">
                  <c:v>1222</c:v>
                </c:pt>
                <c:pt idx="90">
                  <c:v>1227</c:v>
                </c:pt>
                <c:pt idx="91">
                  <c:v>1232</c:v>
                </c:pt>
                <c:pt idx="92">
                  <c:v>1237</c:v>
                </c:pt>
                <c:pt idx="93">
                  <c:v>1242</c:v>
                </c:pt>
                <c:pt idx="94">
                  <c:v>1247</c:v>
                </c:pt>
                <c:pt idx="95">
                  <c:v>1252</c:v>
                </c:pt>
                <c:pt idx="96">
                  <c:v>1257</c:v>
                </c:pt>
                <c:pt idx="97">
                  <c:v>1262</c:v>
                </c:pt>
                <c:pt idx="98">
                  <c:v>1267</c:v>
                </c:pt>
                <c:pt idx="99">
                  <c:v>1272</c:v>
                </c:pt>
                <c:pt idx="100">
                  <c:v>1277</c:v>
                </c:pt>
                <c:pt idx="101">
                  <c:v>1282</c:v>
                </c:pt>
                <c:pt idx="102">
                  <c:v>1287</c:v>
                </c:pt>
                <c:pt idx="103">
                  <c:v>1292</c:v>
                </c:pt>
                <c:pt idx="104">
                  <c:v>1297</c:v>
                </c:pt>
              </c:numCache>
            </c:numRef>
          </c:xVal>
          <c:yVal>
            <c:numRef>
              <c:f>'Simple Data'!$H$157:$H$261</c:f>
              <c:numCache>
                <c:formatCode>General</c:formatCode>
                <c:ptCount val="105"/>
                <c:pt idx="0">
                  <c:v>15.87</c:v>
                </c:pt>
                <c:pt idx="1">
                  <c:v>15.87</c:v>
                </c:pt>
                <c:pt idx="2">
                  <c:v>15.87</c:v>
                </c:pt>
                <c:pt idx="3">
                  <c:v>15.87</c:v>
                </c:pt>
                <c:pt idx="4">
                  <c:v>15.87</c:v>
                </c:pt>
                <c:pt idx="5">
                  <c:v>15.38</c:v>
                </c:pt>
                <c:pt idx="6">
                  <c:v>15.63</c:v>
                </c:pt>
                <c:pt idx="7">
                  <c:v>15.87</c:v>
                </c:pt>
                <c:pt idx="8">
                  <c:v>15.63</c:v>
                </c:pt>
                <c:pt idx="9">
                  <c:v>16.11</c:v>
                </c:pt>
                <c:pt idx="10">
                  <c:v>15.38</c:v>
                </c:pt>
                <c:pt idx="11">
                  <c:v>16.36</c:v>
                </c:pt>
                <c:pt idx="12">
                  <c:v>16.11</c:v>
                </c:pt>
                <c:pt idx="13">
                  <c:v>15.87</c:v>
                </c:pt>
                <c:pt idx="14">
                  <c:v>15.14</c:v>
                </c:pt>
                <c:pt idx="15">
                  <c:v>14.89</c:v>
                </c:pt>
                <c:pt idx="16">
                  <c:v>15.87</c:v>
                </c:pt>
                <c:pt idx="17">
                  <c:v>15.63</c:v>
                </c:pt>
                <c:pt idx="18">
                  <c:v>15.63</c:v>
                </c:pt>
                <c:pt idx="19">
                  <c:v>15.63</c:v>
                </c:pt>
                <c:pt idx="20">
                  <c:v>15.63</c:v>
                </c:pt>
                <c:pt idx="21">
                  <c:v>15.38</c:v>
                </c:pt>
                <c:pt idx="22">
                  <c:v>16.36</c:v>
                </c:pt>
                <c:pt idx="23">
                  <c:v>15.38</c:v>
                </c:pt>
                <c:pt idx="24">
                  <c:v>15.87</c:v>
                </c:pt>
                <c:pt idx="25">
                  <c:v>15.63</c:v>
                </c:pt>
                <c:pt idx="26">
                  <c:v>15.38</c:v>
                </c:pt>
                <c:pt idx="27">
                  <c:v>15.63</c:v>
                </c:pt>
                <c:pt idx="28">
                  <c:v>16.11</c:v>
                </c:pt>
                <c:pt idx="29">
                  <c:v>15.14</c:v>
                </c:pt>
                <c:pt idx="30">
                  <c:v>16.11</c:v>
                </c:pt>
                <c:pt idx="31">
                  <c:v>15.87</c:v>
                </c:pt>
                <c:pt idx="32">
                  <c:v>16.11</c:v>
                </c:pt>
                <c:pt idx="33">
                  <c:v>15.14</c:v>
                </c:pt>
                <c:pt idx="34">
                  <c:v>15.38</c:v>
                </c:pt>
                <c:pt idx="35">
                  <c:v>15.63</c:v>
                </c:pt>
                <c:pt idx="36">
                  <c:v>14.89</c:v>
                </c:pt>
                <c:pt idx="37">
                  <c:v>14.89</c:v>
                </c:pt>
                <c:pt idx="38">
                  <c:v>15.38</c:v>
                </c:pt>
                <c:pt idx="39">
                  <c:v>15.63</c:v>
                </c:pt>
                <c:pt idx="40">
                  <c:v>15.38</c:v>
                </c:pt>
                <c:pt idx="41">
                  <c:v>14.65</c:v>
                </c:pt>
                <c:pt idx="42">
                  <c:v>14.4</c:v>
                </c:pt>
                <c:pt idx="43">
                  <c:v>15.38</c:v>
                </c:pt>
                <c:pt idx="44">
                  <c:v>14.65</c:v>
                </c:pt>
                <c:pt idx="45">
                  <c:v>14.65</c:v>
                </c:pt>
                <c:pt idx="46">
                  <c:v>14.65</c:v>
                </c:pt>
                <c:pt idx="47">
                  <c:v>15.38</c:v>
                </c:pt>
                <c:pt idx="48">
                  <c:v>14.4</c:v>
                </c:pt>
                <c:pt idx="49">
                  <c:v>15.14</c:v>
                </c:pt>
                <c:pt idx="50">
                  <c:v>14.65</c:v>
                </c:pt>
                <c:pt idx="51">
                  <c:v>13.92</c:v>
                </c:pt>
                <c:pt idx="52">
                  <c:v>14.16</c:v>
                </c:pt>
                <c:pt idx="53">
                  <c:v>14.4</c:v>
                </c:pt>
                <c:pt idx="54">
                  <c:v>14.4</c:v>
                </c:pt>
                <c:pt idx="55">
                  <c:v>14.16</c:v>
                </c:pt>
                <c:pt idx="56">
                  <c:v>13.92</c:v>
                </c:pt>
                <c:pt idx="57">
                  <c:v>13.43</c:v>
                </c:pt>
                <c:pt idx="58">
                  <c:v>13.67</c:v>
                </c:pt>
                <c:pt idx="59">
                  <c:v>13.92</c:v>
                </c:pt>
                <c:pt idx="60">
                  <c:v>14.16</c:v>
                </c:pt>
                <c:pt idx="61">
                  <c:v>14.16</c:v>
                </c:pt>
                <c:pt idx="62">
                  <c:v>13.67</c:v>
                </c:pt>
                <c:pt idx="63">
                  <c:v>14.4</c:v>
                </c:pt>
                <c:pt idx="64">
                  <c:v>14.16</c:v>
                </c:pt>
                <c:pt idx="65">
                  <c:v>14.16</c:v>
                </c:pt>
                <c:pt idx="66">
                  <c:v>13.67</c:v>
                </c:pt>
                <c:pt idx="67">
                  <c:v>13.92</c:v>
                </c:pt>
                <c:pt idx="68">
                  <c:v>13.67</c:v>
                </c:pt>
                <c:pt idx="69">
                  <c:v>13.43</c:v>
                </c:pt>
                <c:pt idx="70">
                  <c:v>13.67</c:v>
                </c:pt>
                <c:pt idx="71">
                  <c:v>14.16</c:v>
                </c:pt>
                <c:pt idx="72">
                  <c:v>13.67</c:v>
                </c:pt>
                <c:pt idx="73">
                  <c:v>13.43</c:v>
                </c:pt>
                <c:pt idx="74">
                  <c:v>13.43</c:v>
                </c:pt>
                <c:pt idx="75">
                  <c:v>13.92</c:v>
                </c:pt>
                <c:pt idx="76">
                  <c:v>14.16</c:v>
                </c:pt>
                <c:pt idx="77">
                  <c:v>14.4</c:v>
                </c:pt>
                <c:pt idx="78">
                  <c:v>14.16</c:v>
                </c:pt>
                <c:pt idx="79">
                  <c:v>13.67</c:v>
                </c:pt>
                <c:pt idx="80">
                  <c:v>13.67</c:v>
                </c:pt>
                <c:pt idx="81">
                  <c:v>13.67</c:v>
                </c:pt>
                <c:pt idx="82">
                  <c:v>14.4</c:v>
                </c:pt>
                <c:pt idx="83">
                  <c:v>13.92</c:v>
                </c:pt>
                <c:pt idx="84">
                  <c:v>14.4</c:v>
                </c:pt>
                <c:pt idx="85">
                  <c:v>14.16</c:v>
                </c:pt>
                <c:pt idx="86">
                  <c:v>13.92</c:v>
                </c:pt>
                <c:pt idx="87">
                  <c:v>13.92</c:v>
                </c:pt>
                <c:pt idx="88">
                  <c:v>13.67</c:v>
                </c:pt>
                <c:pt idx="89">
                  <c:v>13.92</c:v>
                </c:pt>
                <c:pt idx="90">
                  <c:v>13.92</c:v>
                </c:pt>
                <c:pt idx="91">
                  <c:v>13.67</c:v>
                </c:pt>
                <c:pt idx="92">
                  <c:v>13.43</c:v>
                </c:pt>
                <c:pt idx="93">
                  <c:v>13.92</c:v>
                </c:pt>
                <c:pt idx="94">
                  <c:v>13.43</c:v>
                </c:pt>
                <c:pt idx="95">
                  <c:v>13.92</c:v>
                </c:pt>
                <c:pt idx="96">
                  <c:v>13.43</c:v>
                </c:pt>
                <c:pt idx="97">
                  <c:v>14.16</c:v>
                </c:pt>
                <c:pt idx="98">
                  <c:v>13.92</c:v>
                </c:pt>
                <c:pt idx="99">
                  <c:v>13.92</c:v>
                </c:pt>
                <c:pt idx="100">
                  <c:v>13.92</c:v>
                </c:pt>
                <c:pt idx="101">
                  <c:v>13.92</c:v>
                </c:pt>
                <c:pt idx="102">
                  <c:v>13.92</c:v>
                </c:pt>
                <c:pt idx="103">
                  <c:v>13.43</c:v>
                </c:pt>
                <c:pt idx="104">
                  <c:v>13.43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61319008"/>
        <c:axId val="861317920"/>
      </c:scatterChart>
      <c:scatterChart>
        <c:scatterStyle val="lineMarker"/>
        <c:varyColors val="0"/>
        <c:ser>
          <c:idx val="3"/>
          <c:order val="3"/>
          <c:tx>
            <c:v>closed 1kohm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4"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4"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4"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 w="9525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'Simple Data'!$A$175:$A$204</c:f>
              <c:numCache>
                <c:formatCode>General</c:formatCode>
                <c:ptCount val="30"/>
                <c:pt idx="0">
                  <c:v>866</c:v>
                </c:pt>
                <c:pt idx="1">
                  <c:v>871</c:v>
                </c:pt>
                <c:pt idx="2">
                  <c:v>876</c:v>
                </c:pt>
                <c:pt idx="3">
                  <c:v>881</c:v>
                </c:pt>
                <c:pt idx="4">
                  <c:v>886</c:v>
                </c:pt>
                <c:pt idx="5">
                  <c:v>891</c:v>
                </c:pt>
                <c:pt idx="6">
                  <c:v>896</c:v>
                </c:pt>
                <c:pt idx="7">
                  <c:v>901</c:v>
                </c:pt>
                <c:pt idx="8">
                  <c:v>906</c:v>
                </c:pt>
                <c:pt idx="9">
                  <c:v>911</c:v>
                </c:pt>
                <c:pt idx="10">
                  <c:v>916</c:v>
                </c:pt>
                <c:pt idx="11">
                  <c:v>921</c:v>
                </c:pt>
                <c:pt idx="12">
                  <c:v>926</c:v>
                </c:pt>
                <c:pt idx="13">
                  <c:v>931</c:v>
                </c:pt>
                <c:pt idx="14">
                  <c:v>936</c:v>
                </c:pt>
                <c:pt idx="15">
                  <c:v>941</c:v>
                </c:pt>
                <c:pt idx="16">
                  <c:v>946</c:v>
                </c:pt>
                <c:pt idx="17">
                  <c:v>951</c:v>
                </c:pt>
                <c:pt idx="18">
                  <c:v>956</c:v>
                </c:pt>
                <c:pt idx="19">
                  <c:v>961</c:v>
                </c:pt>
                <c:pt idx="20">
                  <c:v>966</c:v>
                </c:pt>
                <c:pt idx="21">
                  <c:v>971</c:v>
                </c:pt>
                <c:pt idx="22">
                  <c:v>976</c:v>
                </c:pt>
                <c:pt idx="23">
                  <c:v>981</c:v>
                </c:pt>
                <c:pt idx="24">
                  <c:v>986</c:v>
                </c:pt>
                <c:pt idx="25">
                  <c:v>991</c:v>
                </c:pt>
                <c:pt idx="26">
                  <c:v>996</c:v>
                </c:pt>
                <c:pt idx="27">
                  <c:v>1001</c:v>
                </c:pt>
                <c:pt idx="28">
                  <c:v>1006</c:v>
                </c:pt>
                <c:pt idx="29">
                  <c:v>1011</c:v>
                </c:pt>
              </c:numCache>
            </c:numRef>
          </c:xVal>
          <c:yVal>
            <c:numRef>
              <c:f>'Simple Data'!$I$175:$I$204</c:f>
              <c:numCache>
                <c:formatCode>General</c:formatCode>
                <c:ptCount val="30"/>
                <c:pt idx="0">
                  <c:v>0.98440000000000005</c:v>
                </c:pt>
                <c:pt idx="1">
                  <c:v>0.98440000000000005</c:v>
                </c:pt>
                <c:pt idx="2">
                  <c:v>0.98929999999999996</c:v>
                </c:pt>
                <c:pt idx="3">
                  <c:v>0.98929999999999996</c:v>
                </c:pt>
                <c:pt idx="4">
                  <c:v>0.98929999999999996</c:v>
                </c:pt>
                <c:pt idx="5">
                  <c:v>0.98929999999999996</c:v>
                </c:pt>
                <c:pt idx="6">
                  <c:v>0.98929999999999996</c:v>
                </c:pt>
                <c:pt idx="7">
                  <c:v>0.98929999999999996</c:v>
                </c:pt>
                <c:pt idx="8">
                  <c:v>0.98929999999999996</c:v>
                </c:pt>
                <c:pt idx="9">
                  <c:v>0.98929999999999996</c:v>
                </c:pt>
                <c:pt idx="10">
                  <c:v>0.98929999999999996</c:v>
                </c:pt>
                <c:pt idx="11">
                  <c:v>0.99419999999999997</c:v>
                </c:pt>
                <c:pt idx="12">
                  <c:v>0.98929999999999996</c:v>
                </c:pt>
                <c:pt idx="13">
                  <c:v>0.98440000000000005</c:v>
                </c:pt>
                <c:pt idx="14">
                  <c:v>0.98440000000000005</c:v>
                </c:pt>
                <c:pt idx="15">
                  <c:v>0.97460000000000002</c:v>
                </c:pt>
                <c:pt idx="16">
                  <c:v>0.96970000000000001</c:v>
                </c:pt>
                <c:pt idx="17">
                  <c:v>0.96479999999999999</c:v>
                </c:pt>
                <c:pt idx="18">
                  <c:v>0.95499999999999996</c:v>
                </c:pt>
                <c:pt idx="19">
                  <c:v>0.95009999999999994</c:v>
                </c:pt>
                <c:pt idx="20">
                  <c:v>0.94520000000000004</c:v>
                </c:pt>
                <c:pt idx="21">
                  <c:v>0.93540000000000001</c:v>
                </c:pt>
                <c:pt idx="22">
                  <c:v>0.93049999999999999</c:v>
                </c:pt>
                <c:pt idx="23">
                  <c:v>0.92559999999999998</c:v>
                </c:pt>
                <c:pt idx="24">
                  <c:v>0.92069999999999996</c:v>
                </c:pt>
                <c:pt idx="25">
                  <c:v>0.91579999999999995</c:v>
                </c:pt>
                <c:pt idx="26">
                  <c:v>0.91090000000000004</c:v>
                </c:pt>
                <c:pt idx="27">
                  <c:v>0.90600000000000003</c:v>
                </c:pt>
                <c:pt idx="28">
                  <c:v>0.90110000000000001</c:v>
                </c:pt>
                <c:pt idx="29">
                  <c:v>0.8962</c:v>
                </c:pt>
              </c:numCache>
            </c:numRef>
          </c:yVal>
          <c:smooth val="0"/>
        </c:ser>
        <c:ser>
          <c:idx val="4"/>
          <c:order val="4"/>
          <c:tx>
            <c:v>closed 220ohm 1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5"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5"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 w="9525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'Simple Data'!$A$157:$A$174</c:f>
              <c:numCache>
                <c:formatCode>General</c:formatCode>
                <c:ptCount val="18"/>
                <c:pt idx="0">
                  <c:v>776</c:v>
                </c:pt>
                <c:pt idx="1">
                  <c:v>781</c:v>
                </c:pt>
                <c:pt idx="2">
                  <c:v>786</c:v>
                </c:pt>
                <c:pt idx="3">
                  <c:v>791</c:v>
                </c:pt>
                <c:pt idx="4">
                  <c:v>796</c:v>
                </c:pt>
                <c:pt idx="5">
                  <c:v>801</c:v>
                </c:pt>
                <c:pt idx="6">
                  <c:v>806</c:v>
                </c:pt>
                <c:pt idx="7">
                  <c:v>811</c:v>
                </c:pt>
                <c:pt idx="8">
                  <c:v>816</c:v>
                </c:pt>
                <c:pt idx="9">
                  <c:v>821</c:v>
                </c:pt>
                <c:pt idx="10">
                  <c:v>826</c:v>
                </c:pt>
                <c:pt idx="11">
                  <c:v>831</c:v>
                </c:pt>
                <c:pt idx="12">
                  <c:v>836</c:v>
                </c:pt>
                <c:pt idx="13">
                  <c:v>841</c:v>
                </c:pt>
                <c:pt idx="14">
                  <c:v>846</c:v>
                </c:pt>
                <c:pt idx="15">
                  <c:v>851</c:v>
                </c:pt>
                <c:pt idx="16">
                  <c:v>856</c:v>
                </c:pt>
                <c:pt idx="17">
                  <c:v>861</c:v>
                </c:pt>
              </c:numCache>
            </c:numRef>
          </c:xVal>
          <c:yVal>
            <c:numRef>
              <c:f>'Simple Data'!$I$157:$I$174</c:f>
              <c:numCache>
                <c:formatCode>General</c:formatCode>
                <c:ptCount val="18"/>
                <c:pt idx="0">
                  <c:v>0.90600000000000003</c:v>
                </c:pt>
                <c:pt idx="1">
                  <c:v>0.90600000000000003</c:v>
                </c:pt>
                <c:pt idx="2">
                  <c:v>0.90600000000000003</c:v>
                </c:pt>
                <c:pt idx="3">
                  <c:v>0.90110000000000001</c:v>
                </c:pt>
                <c:pt idx="4">
                  <c:v>0.90110000000000001</c:v>
                </c:pt>
                <c:pt idx="5">
                  <c:v>0.90110000000000001</c:v>
                </c:pt>
                <c:pt idx="6">
                  <c:v>0.90110000000000001</c:v>
                </c:pt>
                <c:pt idx="7">
                  <c:v>0.90110000000000001</c:v>
                </c:pt>
                <c:pt idx="8">
                  <c:v>0.90110000000000001</c:v>
                </c:pt>
                <c:pt idx="9">
                  <c:v>0.90110000000000001</c:v>
                </c:pt>
                <c:pt idx="10">
                  <c:v>0.90110000000000001</c:v>
                </c:pt>
                <c:pt idx="11">
                  <c:v>0.90110000000000001</c:v>
                </c:pt>
                <c:pt idx="12">
                  <c:v>0.90110000000000001</c:v>
                </c:pt>
                <c:pt idx="13">
                  <c:v>0.8962</c:v>
                </c:pt>
                <c:pt idx="14">
                  <c:v>0.90110000000000001</c:v>
                </c:pt>
                <c:pt idx="15">
                  <c:v>0.90110000000000001</c:v>
                </c:pt>
                <c:pt idx="16">
                  <c:v>0.90110000000000001</c:v>
                </c:pt>
                <c:pt idx="17">
                  <c:v>0.90110000000000001</c:v>
                </c:pt>
              </c:numCache>
            </c:numRef>
          </c:yVal>
          <c:smooth val="0"/>
        </c:ser>
        <c:ser>
          <c:idx val="5"/>
          <c:order val="5"/>
          <c:tx>
            <c:v>closed 10kohm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6"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6"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6"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 w="9525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'Simple Data'!$A$205:$A$229</c:f>
              <c:numCache>
                <c:formatCode>General</c:formatCode>
                <c:ptCount val="25"/>
                <c:pt idx="0">
                  <c:v>1016</c:v>
                </c:pt>
                <c:pt idx="1">
                  <c:v>1021</c:v>
                </c:pt>
                <c:pt idx="2">
                  <c:v>1026</c:v>
                </c:pt>
                <c:pt idx="3">
                  <c:v>1031</c:v>
                </c:pt>
                <c:pt idx="4">
                  <c:v>1036</c:v>
                </c:pt>
                <c:pt idx="5">
                  <c:v>1041</c:v>
                </c:pt>
                <c:pt idx="6">
                  <c:v>1046</c:v>
                </c:pt>
                <c:pt idx="7">
                  <c:v>1051</c:v>
                </c:pt>
                <c:pt idx="8">
                  <c:v>1056</c:v>
                </c:pt>
                <c:pt idx="9">
                  <c:v>1061</c:v>
                </c:pt>
                <c:pt idx="10">
                  <c:v>1066</c:v>
                </c:pt>
                <c:pt idx="11">
                  <c:v>1071</c:v>
                </c:pt>
                <c:pt idx="12">
                  <c:v>1076</c:v>
                </c:pt>
                <c:pt idx="13">
                  <c:v>1082</c:v>
                </c:pt>
                <c:pt idx="14">
                  <c:v>1087</c:v>
                </c:pt>
                <c:pt idx="15">
                  <c:v>1092</c:v>
                </c:pt>
                <c:pt idx="16">
                  <c:v>1097</c:v>
                </c:pt>
                <c:pt idx="17">
                  <c:v>1102</c:v>
                </c:pt>
                <c:pt idx="18">
                  <c:v>1107</c:v>
                </c:pt>
                <c:pt idx="19">
                  <c:v>1112</c:v>
                </c:pt>
                <c:pt idx="20">
                  <c:v>1117</c:v>
                </c:pt>
                <c:pt idx="21">
                  <c:v>1122</c:v>
                </c:pt>
                <c:pt idx="22">
                  <c:v>1127</c:v>
                </c:pt>
                <c:pt idx="23">
                  <c:v>1132</c:v>
                </c:pt>
                <c:pt idx="24">
                  <c:v>1137</c:v>
                </c:pt>
              </c:numCache>
            </c:numRef>
          </c:xVal>
          <c:yVal>
            <c:numRef>
              <c:f>'Simple Data'!$I$205:$I$229</c:f>
              <c:numCache>
                <c:formatCode>General</c:formatCode>
                <c:ptCount val="25"/>
                <c:pt idx="0">
                  <c:v>0.87660000000000005</c:v>
                </c:pt>
                <c:pt idx="1">
                  <c:v>0.87170000000000003</c:v>
                </c:pt>
                <c:pt idx="2">
                  <c:v>0.8669</c:v>
                </c:pt>
                <c:pt idx="3">
                  <c:v>0.86199999999999999</c:v>
                </c:pt>
                <c:pt idx="4">
                  <c:v>0.85709999999999997</c:v>
                </c:pt>
                <c:pt idx="5">
                  <c:v>0.85219999999999996</c:v>
                </c:pt>
                <c:pt idx="6">
                  <c:v>0.84730000000000005</c:v>
                </c:pt>
                <c:pt idx="7">
                  <c:v>0.84240000000000004</c:v>
                </c:pt>
                <c:pt idx="8">
                  <c:v>0.84240000000000004</c:v>
                </c:pt>
                <c:pt idx="9">
                  <c:v>0.83750000000000002</c:v>
                </c:pt>
                <c:pt idx="10">
                  <c:v>0.83750000000000002</c:v>
                </c:pt>
                <c:pt idx="11">
                  <c:v>0.83260000000000001</c:v>
                </c:pt>
                <c:pt idx="12">
                  <c:v>0.83260000000000001</c:v>
                </c:pt>
                <c:pt idx="13">
                  <c:v>0.83260000000000001</c:v>
                </c:pt>
                <c:pt idx="14">
                  <c:v>0.82769999999999999</c:v>
                </c:pt>
                <c:pt idx="15">
                  <c:v>0.82279999999999998</c:v>
                </c:pt>
                <c:pt idx="16">
                  <c:v>0.82279999999999998</c:v>
                </c:pt>
                <c:pt idx="17">
                  <c:v>0.82279999999999998</c:v>
                </c:pt>
                <c:pt idx="18">
                  <c:v>0.81789999999999996</c:v>
                </c:pt>
                <c:pt idx="19">
                  <c:v>0.81789999999999996</c:v>
                </c:pt>
                <c:pt idx="20">
                  <c:v>0.81299999999999994</c:v>
                </c:pt>
                <c:pt idx="21">
                  <c:v>0.81299999999999994</c:v>
                </c:pt>
                <c:pt idx="22">
                  <c:v>0.81299999999999994</c:v>
                </c:pt>
                <c:pt idx="23">
                  <c:v>0.80810000000000004</c:v>
                </c:pt>
                <c:pt idx="24">
                  <c:v>0.80810000000000004</c:v>
                </c:pt>
              </c:numCache>
            </c:numRef>
          </c:yVal>
          <c:smooth val="0"/>
        </c:ser>
        <c:ser>
          <c:idx val="6"/>
          <c:order val="6"/>
          <c:tx>
            <c:v>closed 220ohm 2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lumMod val="60000"/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1">
                      <a:lumMod val="60000"/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1">
                      <a:lumMod val="60000"/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 w="9525">
                <a:solidFill>
                  <a:schemeClr val="accent1">
                    <a:lumMod val="60000"/>
                  </a:schemeClr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'Simple Data'!$A$232:$A$250</c:f>
              <c:numCache>
                <c:formatCode>General</c:formatCode>
                <c:ptCount val="19"/>
                <c:pt idx="0">
                  <c:v>1152</c:v>
                </c:pt>
                <c:pt idx="1">
                  <c:v>1157</c:v>
                </c:pt>
                <c:pt idx="2">
                  <c:v>1162</c:v>
                </c:pt>
                <c:pt idx="3">
                  <c:v>1167</c:v>
                </c:pt>
                <c:pt idx="4">
                  <c:v>1172</c:v>
                </c:pt>
                <c:pt idx="5">
                  <c:v>1177</c:v>
                </c:pt>
                <c:pt idx="6">
                  <c:v>1182</c:v>
                </c:pt>
                <c:pt idx="7">
                  <c:v>1187</c:v>
                </c:pt>
                <c:pt idx="8">
                  <c:v>1192</c:v>
                </c:pt>
                <c:pt idx="9">
                  <c:v>1197</c:v>
                </c:pt>
                <c:pt idx="10">
                  <c:v>1202</c:v>
                </c:pt>
                <c:pt idx="11">
                  <c:v>1207</c:v>
                </c:pt>
                <c:pt idx="12">
                  <c:v>1212</c:v>
                </c:pt>
                <c:pt idx="13">
                  <c:v>1217</c:v>
                </c:pt>
                <c:pt idx="14">
                  <c:v>1222</c:v>
                </c:pt>
                <c:pt idx="15">
                  <c:v>1227</c:v>
                </c:pt>
                <c:pt idx="16">
                  <c:v>1232</c:v>
                </c:pt>
                <c:pt idx="17">
                  <c:v>1237</c:v>
                </c:pt>
                <c:pt idx="18">
                  <c:v>1242</c:v>
                </c:pt>
              </c:numCache>
            </c:numRef>
          </c:xVal>
          <c:yVal>
            <c:numRef>
              <c:f>'Simple Data'!$I$232:$I$248</c:f>
              <c:numCache>
                <c:formatCode>General</c:formatCode>
                <c:ptCount val="17"/>
                <c:pt idx="0">
                  <c:v>0.73950000000000005</c:v>
                </c:pt>
                <c:pt idx="1">
                  <c:v>0.73950000000000005</c:v>
                </c:pt>
                <c:pt idx="2">
                  <c:v>0.73950000000000005</c:v>
                </c:pt>
                <c:pt idx="3">
                  <c:v>0.73950000000000005</c:v>
                </c:pt>
                <c:pt idx="4">
                  <c:v>0.73460000000000003</c:v>
                </c:pt>
                <c:pt idx="5">
                  <c:v>0.73460000000000003</c:v>
                </c:pt>
                <c:pt idx="6">
                  <c:v>0.73460000000000003</c:v>
                </c:pt>
                <c:pt idx="7">
                  <c:v>0.72970000000000002</c:v>
                </c:pt>
                <c:pt idx="8">
                  <c:v>0.72970000000000002</c:v>
                </c:pt>
                <c:pt idx="9">
                  <c:v>0.72970000000000002</c:v>
                </c:pt>
                <c:pt idx="10">
                  <c:v>0.73460000000000003</c:v>
                </c:pt>
                <c:pt idx="11">
                  <c:v>0.73460000000000003</c:v>
                </c:pt>
                <c:pt idx="12">
                  <c:v>0.73950000000000005</c:v>
                </c:pt>
                <c:pt idx="13">
                  <c:v>0.74439999999999995</c:v>
                </c:pt>
                <c:pt idx="14">
                  <c:v>0.74439999999999995</c:v>
                </c:pt>
                <c:pt idx="15">
                  <c:v>0.74439999999999995</c:v>
                </c:pt>
                <c:pt idx="16">
                  <c:v>0.74439999999999995</c:v>
                </c:pt>
              </c:numCache>
            </c:numRef>
          </c:yVal>
          <c:smooth val="0"/>
        </c:ser>
        <c:ser>
          <c:idx val="8"/>
          <c:order val="8"/>
          <c:tx>
            <c:v>Open circuit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3">
                      <a:lumMod val="60000"/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3">
                      <a:lumMod val="60000"/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3">
                      <a:lumMod val="60000"/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 w="9525">
                <a:solidFill>
                  <a:schemeClr val="accent3">
                    <a:lumMod val="60000"/>
                  </a:schemeClr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'Simple Data'!$A$251:$A$261</c:f>
              <c:numCache>
                <c:formatCode>General</c:formatCode>
                <c:ptCount val="11"/>
                <c:pt idx="0">
                  <c:v>1247</c:v>
                </c:pt>
                <c:pt idx="1">
                  <c:v>1252</c:v>
                </c:pt>
                <c:pt idx="2">
                  <c:v>1257</c:v>
                </c:pt>
                <c:pt idx="3">
                  <c:v>1262</c:v>
                </c:pt>
                <c:pt idx="4">
                  <c:v>1267</c:v>
                </c:pt>
                <c:pt idx="5">
                  <c:v>1272</c:v>
                </c:pt>
                <c:pt idx="6">
                  <c:v>1277</c:v>
                </c:pt>
                <c:pt idx="7">
                  <c:v>1282</c:v>
                </c:pt>
                <c:pt idx="8">
                  <c:v>1287</c:v>
                </c:pt>
                <c:pt idx="9">
                  <c:v>1292</c:v>
                </c:pt>
                <c:pt idx="10">
                  <c:v>1297</c:v>
                </c:pt>
              </c:numCache>
            </c:numRef>
          </c:xVal>
          <c:yVal>
            <c:numRef>
              <c:f>'Simple Data'!$I$251:$I$261</c:f>
              <c:numCache>
                <c:formatCode>General</c:formatCode>
                <c:ptCount val="11"/>
                <c:pt idx="0">
                  <c:v>0.81789999999999996</c:v>
                </c:pt>
                <c:pt idx="1">
                  <c:v>0.81789999999999996</c:v>
                </c:pt>
                <c:pt idx="2">
                  <c:v>0.81789999999999996</c:v>
                </c:pt>
                <c:pt idx="3">
                  <c:v>0.81299999999999994</c:v>
                </c:pt>
                <c:pt idx="4">
                  <c:v>0.81299999999999994</c:v>
                </c:pt>
                <c:pt idx="5">
                  <c:v>0.81299999999999994</c:v>
                </c:pt>
                <c:pt idx="6">
                  <c:v>0.81299999999999994</c:v>
                </c:pt>
                <c:pt idx="7">
                  <c:v>0.80810000000000004</c:v>
                </c:pt>
                <c:pt idx="8">
                  <c:v>0.80810000000000004</c:v>
                </c:pt>
                <c:pt idx="9">
                  <c:v>0.80810000000000004</c:v>
                </c:pt>
                <c:pt idx="10">
                  <c:v>0.80810000000000004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61311392"/>
        <c:axId val="861316832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spPr>
                  <a:ln w="25400" cap="rnd">
                    <a:noFill/>
                    <a:round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marker>
                  <c:symbol val="circle"/>
                  <c:size val="6"/>
                  <c:spPr>
                    <a:gradFill rotWithShape="1">
                      <a:gsLst>
                        <a:gs pos="0">
                          <a:schemeClr val="accent1">
                            <a:tint val="94000"/>
                            <a:satMod val="103000"/>
                            <a:lumMod val="102000"/>
                          </a:schemeClr>
                        </a:gs>
                        <a:gs pos="50000">
                          <a:schemeClr val="accent1">
                            <a:shade val="100000"/>
                            <a:satMod val="110000"/>
                            <a:lumMod val="100000"/>
                          </a:schemeClr>
                        </a:gs>
                        <a:gs pos="100000">
                          <a:schemeClr val="accent1">
                            <a:shade val="78000"/>
                            <a:satMod val="120000"/>
                            <a:lumMod val="99000"/>
                          </a:schemeClr>
                        </a:gs>
                      </a:gsLst>
                      <a:lin ang="5400000" scaled="0"/>
                    </a:gradFill>
                    <a:ln w="9525">
                      <a:solidFill>
                        <a:schemeClr val="accent1"/>
                      </a:solidFill>
                      <a:round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'Simple Data'!$A$157:$A$250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776</c:v>
                      </c:pt>
                      <c:pt idx="1">
                        <c:v>781</c:v>
                      </c:pt>
                      <c:pt idx="2">
                        <c:v>786</c:v>
                      </c:pt>
                      <c:pt idx="3">
                        <c:v>791</c:v>
                      </c:pt>
                      <c:pt idx="4">
                        <c:v>796</c:v>
                      </c:pt>
                      <c:pt idx="5">
                        <c:v>801</c:v>
                      </c:pt>
                      <c:pt idx="6">
                        <c:v>806</c:v>
                      </c:pt>
                      <c:pt idx="7">
                        <c:v>811</c:v>
                      </c:pt>
                      <c:pt idx="8">
                        <c:v>816</c:v>
                      </c:pt>
                      <c:pt idx="9">
                        <c:v>821</c:v>
                      </c:pt>
                      <c:pt idx="10">
                        <c:v>826</c:v>
                      </c:pt>
                      <c:pt idx="11">
                        <c:v>831</c:v>
                      </c:pt>
                      <c:pt idx="12">
                        <c:v>836</c:v>
                      </c:pt>
                      <c:pt idx="13">
                        <c:v>841</c:v>
                      </c:pt>
                      <c:pt idx="14">
                        <c:v>846</c:v>
                      </c:pt>
                      <c:pt idx="15">
                        <c:v>851</c:v>
                      </c:pt>
                      <c:pt idx="16">
                        <c:v>856</c:v>
                      </c:pt>
                      <c:pt idx="17">
                        <c:v>861</c:v>
                      </c:pt>
                      <c:pt idx="18">
                        <c:v>866</c:v>
                      </c:pt>
                      <c:pt idx="19">
                        <c:v>871</c:v>
                      </c:pt>
                      <c:pt idx="20">
                        <c:v>876</c:v>
                      </c:pt>
                      <c:pt idx="21">
                        <c:v>881</c:v>
                      </c:pt>
                      <c:pt idx="22">
                        <c:v>886</c:v>
                      </c:pt>
                      <c:pt idx="23">
                        <c:v>891</c:v>
                      </c:pt>
                      <c:pt idx="24">
                        <c:v>896</c:v>
                      </c:pt>
                      <c:pt idx="25">
                        <c:v>901</c:v>
                      </c:pt>
                      <c:pt idx="26">
                        <c:v>906</c:v>
                      </c:pt>
                      <c:pt idx="27">
                        <c:v>911</c:v>
                      </c:pt>
                      <c:pt idx="28">
                        <c:v>916</c:v>
                      </c:pt>
                      <c:pt idx="29">
                        <c:v>921</c:v>
                      </c:pt>
                      <c:pt idx="30">
                        <c:v>926</c:v>
                      </c:pt>
                      <c:pt idx="31">
                        <c:v>931</c:v>
                      </c:pt>
                      <c:pt idx="32">
                        <c:v>936</c:v>
                      </c:pt>
                      <c:pt idx="33">
                        <c:v>941</c:v>
                      </c:pt>
                      <c:pt idx="34">
                        <c:v>946</c:v>
                      </c:pt>
                      <c:pt idx="35">
                        <c:v>951</c:v>
                      </c:pt>
                      <c:pt idx="36">
                        <c:v>956</c:v>
                      </c:pt>
                      <c:pt idx="37">
                        <c:v>961</c:v>
                      </c:pt>
                      <c:pt idx="38">
                        <c:v>966</c:v>
                      </c:pt>
                      <c:pt idx="39">
                        <c:v>971</c:v>
                      </c:pt>
                      <c:pt idx="40">
                        <c:v>976</c:v>
                      </c:pt>
                      <c:pt idx="41">
                        <c:v>981</c:v>
                      </c:pt>
                      <c:pt idx="42">
                        <c:v>986</c:v>
                      </c:pt>
                      <c:pt idx="43">
                        <c:v>991</c:v>
                      </c:pt>
                      <c:pt idx="44">
                        <c:v>996</c:v>
                      </c:pt>
                      <c:pt idx="45">
                        <c:v>1001</c:v>
                      </c:pt>
                      <c:pt idx="46">
                        <c:v>1006</c:v>
                      </c:pt>
                      <c:pt idx="47">
                        <c:v>1011</c:v>
                      </c:pt>
                      <c:pt idx="48">
                        <c:v>1016</c:v>
                      </c:pt>
                      <c:pt idx="49">
                        <c:v>1021</c:v>
                      </c:pt>
                      <c:pt idx="50">
                        <c:v>1026</c:v>
                      </c:pt>
                      <c:pt idx="51">
                        <c:v>1031</c:v>
                      </c:pt>
                      <c:pt idx="52">
                        <c:v>1036</c:v>
                      </c:pt>
                      <c:pt idx="53">
                        <c:v>1041</c:v>
                      </c:pt>
                      <c:pt idx="54">
                        <c:v>1046</c:v>
                      </c:pt>
                      <c:pt idx="55">
                        <c:v>1051</c:v>
                      </c:pt>
                      <c:pt idx="56">
                        <c:v>1056</c:v>
                      </c:pt>
                      <c:pt idx="57">
                        <c:v>1061</c:v>
                      </c:pt>
                      <c:pt idx="58">
                        <c:v>1066</c:v>
                      </c:pt>
                      <c:pt idx="59">
                        <c:v>1071</c:v>
                      </c:pt>
                      <c:pt idx="60">
                        <c:v>1076</c:v>
                      </c:pt>
                      <c:pt idx="61">
                        <c:v>1082</c:v>
                      </c:pt>
                      <c:pt idx="62">
                        <c:v>1087</c:v>
                      </c:pt>
                      <c:pt idx="63">
                        <c:v>1092</c:v>
                      </c:pt>
                      <c:pt idx="64">
                        <c:v>1097</c:v>
                      </c:pt>
                      <c:pt idx="65">
                        <c:v>1102</c:v>
                      </c:pt>
                      <c:pt idx="66">
                        <c:v>1107</c:v>
                      </c:pt>
                      <c:pt idx="67">
                        <c:v>1112</c:v>
                      </c:pt>
                      <c:pt idx="68">
                        <c:v>1117</c:v>
                      </c:pt>
                      <c:pt idx="69">
                        <c:v>1122</c:v>
                      </c:pt>
                      <c:pt idx="70">
                        <c:v>1127</c:v>
                      </c:pt>
                      <c:pt idx="71">
                        <c:v>1132</c:v>
                      </c:pt>
                      <c:pt idx="72">
                        <c:v>1137</c:v>
                      </c:pt>
                      <c:pt idx="73">
                        <c:v>1142</c:v>
                      </c:pt>
                      <c:pt idx="74">
                        <c:v>1147</c:v>
                      </c:pt>
                      <c:pt idx="75">
                        <c:v>1152</c:v>
                      </c:pt>
                      <c:pt idx="76">
                        <c:v>1157</c:v>
                      </c:pt>
                      <c:pt idx="77">
                        <c:v>1162</c:v>
                      </c:pt>
                      <c:pt idx="78">
                        <c:v>1167</c:v>
                      </c:pt>
                      <c:pt idx="79">
                        <c:v>1172</c:v>
                      </c:pt>
                      <c:pt idx="80">
                        <c:v>1177</c:v>
                      </c:pt>
                      <c:pt idx="81">
                        <c:v>1182</c:v>
                      </c:pt>
                      <c:pt idx="82">
                        <c:v>1187</c:v>
                      </c:pt>
                      <c:pt idx="83">
                        <c:v>1192</c:v>
                      </c:pt>
                      <c:pt idx="84">
                        <c:v>1197</c:v>
                      </c:pt>
                      <c:pt idx="85">
                        <c:v>1202</c:v>
                      </c:pt>
                      <c:pt idx="86">
                        <c:v>1207</c:v>
                      </c:pt>
                      <c:pt idx="87">
                        <c:v>1212</c:v>
                      </c:pt>
                      <c:pt idx="88">
                        <c:v>1217</c:v>
                      </c:pt>
                      <c:pt idx="89">
                        <c:v>1222</c:v>
                      </c:pt>
                      <c:pt idx="90">
                        <c:v>1227</c:v>
                      </c:pt>
                      <c:pt idx="91">
                        <c:v>1232</c:v>
                      </c:pt>
                      <c:pt idx="92">
                        <c:v>1237</c:v>
                      </c:pt>
                      <c:pt idx="93">
                        <c:v>1242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'Simple Data'!$I$157:$I$250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0.90600000000000003</c:v>
                      </c:pt>
                      <c:pt idx="1">
                        <c:v>0.90600000000000003</c:v>
                      </c:pt>
                      <c:pt idx="2">
                        <c:v>0.90600000000000003</c:v>
                      </c:pt>
                      <c:pt idx="3">
                        <c:v>0.90110000000000001</c:v>
                      </c:pt>
                      <c:pt idx="4">
                        <c:v>0.90110000000000001</c:v>
                      </c:pt>
                      <c:pt idx="5">
                        <c:v>0.90110000000000001</c:v>
                      </c:pt>
                      <c:pt idx="6">
                        <c:v>0.90110000000000001</c:v>
                      </c:pt>
                      <c:pt idx="7">
                        <c:v>0.90110000000000001</c:v>
                      </c:pt>
                      <c:pt idx="8">
                        <c:v>0.90110000000000001</c:v>
                      </c:pt>
                      <c:pt idx="9">
                        <c:v>0.90110000000000001</c:v>
                      </c:pt>
                      <c:pt idx="10">
                        <c:v>0.90110000000000001</c:v>
                      </c:pt>
                      <c:pt idx="11">
                        <c:v>0.90110000000000001</c:v>
                      </c:pt>
                      <c:pt idx="12">
                        <c:v>0.90110000000000001</c:v>
                      </c:pt>
                      <c:pt idx="13">
                        <c:v>0.8962</c:v>
                      </c:pt>
                      <c:pt idx="14">
                        <c:v>0.90110000000000001</c:v>
                      </c:pt>
                      <c:pt idx="15">
                        <c:v>0.90110000000000001</c:v>
                      </c:pt>
                      <c:pt idx="16">
                        <c:v>0.90110000000000001</c:v>
                      </c:pt>
                      <c:pt idx="17">
                        <c:v>0.90110000000000001</c:v>
                      </c:pt>
                      <c:pt idx="18">
                        <c:v>0.98440000000000005</c:v>
                      </c:pt>
                      <c:pt idx="19">
                        <c:v>0.98440000000000005</c:v>
                      </c:pt>
                      <c:pt idx="20">
                        <c:v>0.98929999999999996</c:v>
                      </c:pt>
                      <c:pt idx="21">
                        <c:v>0.98929999999999996</c:v>
                      </c:pt>
                      <c:pt idx="22">
                        <c:v>0.98929999999999996</c:v>
                      </c:pt>
                      <c:pt idx="23">
                        <c:v>0.98929999999999996</c:v>
                      </c:pt>
                      <c:pt idx="24">
                        <c:v>0.98929999999999996</c:v>
                      </c:pt>
                      <c:pt idx="25">
                        <c:v>0.98929999999999996</c:v>
                      </c:pt>
                      <c:pt idx="26">
                        <c:v>0.98929999999999996</c:v>
                      </c:pt>
                      <c:pt idx="27">
                        <c:v>0.98929999999999996</c:v>
                      </c:pt>
                      <c:pt idx="28">
                        <c:v>0.98929999999999996</c:v>
                      </c:pt>
                      <c:pt idx="29">
                        <c:v>0.99419999999999997</c:v>
                      </c:pt>
                      <c:pt idx="30">
                        <c:v>0.98929999999999996</c:v>
                      </c:pt>
                      <c:pt idx="31">
                        <c:v>0.98440000000000005</c:v>
                      </c:pt>
                      <c:pt idx="32">
                        <c:v>0.98440000000000005</c:v>
                      </c:pt>
                      <c:pt idx="33">
                        <c:v>0.97460000000000002</c:v>
                      </c:pt>
                      <c:pt idx="34">
                        <c:v>0.96970000000000001</c:v>
                      </c:pt>
                      <c:pt idx="35">
                        <c:v>0.96479999999999999</c:v>
                      </c:pt>
                      <c:pt idx="36">
                        <c:v>0.95499999999999996</c:v>
                      </c:pt>
                      <c:pt idx="37">
                        <c:v>0.95009999999999994</c:v>
                      </c:pt>
                      <c:pt idx="38">
                        <c:v>0.94520000000000004</c:v>
                      </c:pt>
                      <c:pt idx="39">
                        <c:v>0.93540000000000001</c:v>
                      </c:pt>
                      <c:pt idx="40">
                        <c:v>0.93049999999999999</c:v>
                      </c:pt>
                      <c:pt idx="41">
                        <c:v>0.92559999999999998</c:v>
                      </c:pt>
                      <c:pt idx="42">
                        <c:v>0.92069999999999996</c:v>
                      </c:pt>
                      <c:pt idx="43">
                        <c:v>0.91579999999999995</c:v>
                      </c:pt>
                      <c:pt idx="44">
                        <c:v>0.91090000000000004</c:v>
                      </c:pt>
                      <c:pt idx="45">
                        <c:v>0.90600000000000003</c:v>
                      </c:pt>
                      <c:pt idx="46">
                        <c:v>0.90110000000000001</c:v>
                      </c:pt>
                      <c:pt idx="47">
                        <c:v>0.8962</c:v>
                      </c:pt>
                      <c:pt idx="48">
                        <c:v>0.87660000000000005</c:v>
                      </c:pt>
                      <c:pt idx="49">
                        <c:v>0.87170000000000003</c:v>
                      </c:pt>
                      <c:pt idx="50">
                        <c:v>0.8669</c:v>
                      </c:pt>
                      <c:pt idx="51">
                        <c:v>0.86199999999999999</c:v>
                      </c:pt>
                      <c:pt idx="52">
                        <c:v>0.85709999999999997</c:v>
                      </c:pt>
                      <c:pt idx="53">
                        <c:v>0.85219999999999996</c:v>
                      </c:pt>
                      <c:pt idx="54">
                        <c:v>0.84730000000000005</c:v>
                      </c:pt>
                      <c:pt idx="55">
                        <c:v>0.84240000000000004</c:v>
                      </c:pt>
                      <c:pt idx="56">
                        <c:v>0.84240000000000004</c:v>
                      </c:pt>
                      <c:pt idx="57">
                        <c:v>0.83750000000000002</c:v>
                      </c:pt>
                      <c:pt idx="58">
                        <c:v>0.83750000000000002</c:v>
                      </c:pt>
                      <c:pt idx="59">
                        <c:v>0.83260000000000001</c:v>
                      </c:pt>
                      <c:pt idx="60">
                        <c:v>0.83260000000000001</c:v>
                      </c:pt>
                      <c:pt idx="61">
                        <c:v>0.83260000000000001</c:v>
                      </c:pt>
                      <c:pt idx="62">
                        <c:v>0.82769999999999999</c:v>
                      </c:pt>
                      <c:pt idx="63">
                        <c:v>0.82279999999999998</c:v>
                      </c:pt>
                      <c:pt idx="64">
                        <c:v>0.82279999999999998</c:v>
                      </c:pt>
                      <c:pt idx="65">
                        <c:v>0.82279999999999998</c:v>
                      </c:pt>
                      <c:pt idx="66">
                        <c:v>0.81789999999999996</c:v>
                      </c:pt>
                      <c:pt idx="67">
                        <c:v>0.81789999999999996</c:v>
                      </c:pt>
                      <c:pt idx="68">
                        <c:v>0.81299999999999994</c:v>
                      </c:pt>
                      <c:pt idx="69">
                        <c:v>0.81299999999999994</c:v>
                      </c:pt>
                      <c:pt idx="70">
                        <c:v>0.81299999999999994</c:v>
                      </c:pt>
                      <c:pt idx="71">
                        <c:v>0.80810000000000004</c:v>
                      </c:pt>
                      <c:pt idx="72">
                        <c:v>0.80810000000000004</c:v>
                      </c:pt>
                      <c:pt idx="73">
                        <c:v>0.74439999999999995</c:v>
                      </c:pt>
                      <c:pt idx="74">
                        <c:v>0.74439999999999995</c:v>
                      </c:pt>
                      <c:pt idx="75">
                        <c:v>0.73950000000000005</c:v>
                      </c:pt>
                      <c:pt idx="76">
                        <c:v>0.73950000000000005</c:v>
                      </c:pt>
                      <c:pt idx="77">
                        <c:v>0.73950000000000005</c:v>
                      </c:pt>
                      <c:pt idx="78">
                        <c:v>0.73950000000000005</c:v>
                      </c:pt>
                      <c:pt idx="79">
                        <c:v>0.73460000000000003</c:v>
                      </c:pt>
                      <c:pt idx="80">
                        <c:v>0.73460000000000003</c:v>
                      </c:pt>
                      <c:pt idx="81">
                        <c:v>0.73460000000000003</c:v>
                      </c:pt>
                      <c:pt idx="82">
                        <c:v>0.72970000000000002</c:v>
                      </c:pt>
                      <c:pt idx="83">
                        <c:v>0.72970000000000002</c:v>
                      </c:pt>
                      <c:pt idx="84">
                        <c:v>0.72970000000000002</c:v>
                      </c:pt>
                      <c:pt idx="85">
                        <c:v>0.73460000000000003</c:v>
                      </c:pt>
                      <c:pt idx="86">
                        <c:v>0.73460000000000003</c:v>
                      </c:pt>
                      <c:pt idx="87">
                        <c:v>0.73950000000000005</c:v>
                      </c:pt>
                      <c:pt idx="88">
                        <c:v>0.74439999999999995</c:v>
                      </c:pt>
                      <c:pt idx="89">
                        <c:v>0.74439999999999995</c:v>
                      </c:pt>
                      <c:pt idx="90">
                        <c:v>0.74439999999999995</c:v>
                      </c:pt>
                      <c:pt idx="91">
                        <c:v>0.74439999999999995</c:v>
                      </c:pt>
                      <c:pt idx="92">
                        <c:v>0.74439999999999995</c:v>
                      </c:pt>
                      <c:pt idx="93">
                        <c:v>0.74929999999999997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2"/>
                <c:order val="2"/>
                <c:tx>
                  <c:v>Seebeck</c:v>
                </c:tx>
                <c:spPr>
                  <a:ln w="34925" cap="rnd">
                    <a:solidFill>
                      <a:schemeClr val="accent3"/>
                    </a:solidFill>
                    <a:round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marker>
                  <c:symbol val="circle"/>
                  <c:size val="6"/>
                  <c:spPr>
                    <a:gradFill rotWithShape="1">
                      <a:gsLst>
                        <a:gs pos="0">
                          <a:schemeClr val="accent3">
                            <a:tint val="94000"/>
                            <a:satMod val="103000"/>
                            <a:lumMod val="102000"/>
                          </a:schemeClr>
                        </a:gs>
                        <a:gs pos="50000">
                          <a:schemeClr val="accent3">
                            <a:shade val="100000"/>
                            <a:satMod val="110000"/>
                            <a:lumMod val="100000"/>
                          </a:schemeClr>
                        </a:gs>
                        <a:gs pos="100000">
                          <a:schemeClr val="accent3">
                            <a:shade val="78000"/>
                            <a:satMod val="120000"/>
                            <a:lumMod val="99000"/>
                          </a:schemeClr>
                        </a:gs>
                      </a:gsLst>
                      <a:lin ang="5400000" scaled="0"/>
                    </a:gradFill>
                    <a:ln w="9525">
                      <a:solidFill>
                        <a:schemeClr val="accent3"/>
                      </a:solidFill>
                      <a:round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'Simple Data'!$A$157:$A$250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776</c:v>
                      </c:pt>
                      <c:pt idx="1">
                        <c:v>781</c:v>
                      </c:pt>
                      <c:pt idx="2">
                        <c:v>786</c:v>
                      </c:pt>
                      <c:pt idx="3">
                        <c:v>791</c:v>
                      </c:pt>
                      <c:pt idx="4">
                        <c:v>796</c:v>
                      </c:pt>
                      <c:pt idx="5">
                        <c:v>801</c:v>
                      </c:pt>
                      <c:pt idx="6">
                        <c:v>806</c:v>
                      </c:pt>
                      <c:pt idx="7">
                        <c:v>811</c:v>
                      </c:pt>
                      <c:pt idx="8">
                        <c:v>816</c:v>
                      </c:pt>
                      <c:pt idx="9">
                        <c:v>821</c:v>
                      </c:pt>
                      <c:pt idx="10">
                        <c:v>826</c:v>
                      </c:pt>
                      <c:pt idx="11">
                        <c:v>831</c:v>
                      </c:pt>
                      <c:pt idx="12">
                        <c:v>836</c:v>
                      </c:pt>
                      <c:pt idx="13">
                        <c:v>841</c:v>
                      </c:pt>
                      <c:pt idx="14">
                        <c:v>846</c:v>
                      </c:pt>
                      <c:pt idx="15">
                        <c:v>851</c:v>
                      </c:pt>
                      <c:pt idx="16">
                        <c:v>856</c:v>
                      </c:pt>
                      <c:pt idx="17">
                        <c:v>861</c:v>
                      </c:pt>
                      <c:pt idx="18">
                        <c:v>866</c:v>
                      </c:pt>
                      <c:pt idx="19">
                        <c:v>871</c:v>
                      </c:pt>
                      <c:pt idx="20">
                        <c:v>876</c:v>
                      </c:pt>
                      <c:pt idx="21">
                        <c:v>881</c:v>
                      </c:pt>
                      <c:pt idx="22">
                        <c:v>886</c:v>
                      </c:pt>
                      <c:pt idx="23">
                        <c:v>891</c:v>
                      </c:pt>
                      <c:pt idx="24">
                        <c:v>896</c:v>
                      </c:pt>
                      <c:pt idx="25">
                        <c:v>901</c:v>
                      </c:pt>
                      <c:pt idx="26">
                        <c:v>906</c:v>
                      </c:pt>
                      <c:pt idx="27">
                        <c:v>911</c:v>
                      </c:pt>
                      <c:pt idx="28">
                        <c:v>916</c:v>
                      </c:pt>
                      <c:pt idx="29">
                        <c:v>921</c:v>
                      </c:pt>
                      <c:pt idx="30">
                        <c:v>926</c:v>
                      </c:pt>
                      <c:pt idx="31">
                        <c:v>931</c:v>
                      </c:pt>
                      <c:pt idx="32">
                        <c:v>936</c:v>
                      </c:pt>
                      <c:pt idx="33">
                        <c:v>941</c:v>
                      </c:pt>
                      <c:pt idx="34">
                        <c:v>946</c:v>
                      </c:pt>
                      <c:pt idx="35">
                        <c:v>951</c:v>
                      </c:pt>
                      <c:pt idx="36">
                        <c:v>956</c:v>
                      </c:pt>
                      <c:pt idx="37">
                        <c:v>961</c:v>
                      </c:pt>
                      <c:pt idx="38">
                        <c:v>966</c:v>
                      </c:pt>
                      <c:pt idx="39">
                        <c:v>971</c:v>
                      </c:pt>
                      <c:pt idx="40">
                        <c:v>976</c:v>
                      </c:pt>
                      <c:pt idx="41">
                        <c:v>981</c:v>
                      </c:pt>
                      <c:pt idx="42">
                        <c:v>986</c:v>
                      </c:pt>
                      <c:pt idx="43">
                        <c:v>991</c:v>
                      </c:pt>
                      <c:pt idx="44">
                        <c:v>996</c:v>
                      </c:pt>
                      <c:pt idx="45">
                        <c:v>1001</c:v>
                      </c:pt>
                      <c:pt idx="46">
                        <c:v>1006</c:v>
                      </c:pt>
                      <c:pt idx="47">
                        <c:v>1011</c:v>
                      </c:pt>
                      <c:pt idx="48">
                        <c:v>1016</c:v>
                      </c:pt>
                      <c:pt idx="49">
                        <c:v>1021</c:v>
                      </c:pt>
                      <c:pt idx="50">
                        <c:v>1026</c:v>
                      </c:pt>
                      <c:pt idx="51">
                        <c:v>1031</c:v>
                      </c:pt>
                      <c:pt idx="52">
                        <c:v>1036</c:v>
                      </c:pt>
                      <c:pt idx="53">
                        <c:v>1041</c:v>
                      </c:pt>
                      <c:pt idx="54">
                        <c:v>1046</c:v>
                      </c:pt>
                      <c:pt idx="55">
                        <c:v>1051</c:v>
                      </c:pt>
                      <c:pt idx="56">
                        <c:v>1056</c:v>
                      </c:pt>
                      <c:pt idx="57">
                        <c:v>1061</c:v>
                      </c:pt>
                      <c:pt idx="58">
                        <c:v>1066</c:v>
                      </c:pt>
                      <c:pt idx="59">
                        <c:v>1071</c:v>
                      </c:pt>
                      <c:pt idx="60">
                        <c:v>1076</c:v>
                      </c:pt>
                      <c:pt idx="61">
                        <c:v>1082</c:v>
                      </c:pt>
                      <c:pt idx="62">
                        <c:v>1087</c:v>
                      </c:pt>
                      <c:pt idx="63">
                        <c:v>1092</c:v>
                      </c:pt>
                      <c:pt idx="64">
                        <c:v>1097</c:v>
                      </c:pt>
                      <c:pt idx="65">
                        <c:v>1102</c:v>
                      </c:pt>
                      <c:pt idx="66">
                        <c:v>1107</c:v>
                      </c:pt>
                      <c:pt idx="67">
                        <c:v>1112</c:v>
                      </c:pt>
                      <c:pt idx="68">
                        <c:v>1117</c:v>
                      </c:pt>
                      <c:pt idx="69">
                        <c:v>1122</c:v>
                      </c:pt>
                      <c:pt idx="70">
                        <c:v>1127</c:v>
                      </c:pt>
                      <c:pt idx="71">
                        <c:v>1132</c:v>
                      </c:pt>
                      <c:pt idx="72">
                        <c:v>1137</c:v>
                      </c:pt>
                      <c:pt idx="73">
                        <c:v>1142</c:v>
                      </c:pt>
                      <c:pt idx="74">
                        <c:v>1147</c:v>
                      </c:pt>
                      <c:pt idx="75">
                        <c:v>1152</c:v>
                      </c:pt>
                      <c:pt idx="76">
                        <c:v>1157</c:v>
                      </c:pt>
                      <c:pt idx="77">
                        <c:v>1162</c:v>
                      </c:pt>
                      <c:pt idx="78">
                        <c:v>1167</c:v>
                      </c:pt>
                      <c:pt idx="79">
                        <c:v>1172</c:v>
                      </c:pt>
                      <c:pt idx="80">
                        <c:v>1177</c:v>
                      </c:pt>
                      <c:pt idx="81">
                        <c:v>1182</c:v>
                      </c:pt>
                      <c:pt idx="82">
                        <c:v>1187</c:v>
                      </c:pt>
                      <c:pt idx="83">
                        <c:v>1192</c:v>
                      </c:pt>
                      <c:pt idx="84">
                        <c:v>1197</c:v>
                      </c:pt>
                      <c:pt idx="85">
                        <c:v>1202</c:v>
                      </c:pt>
                      <c:pt idx="86">
                        <c:v>1207</c:v>
                      </c:pt>
                      <c:pt idx="87">
                        <c:v>1212</c:v>
                      </c:pt>
                      <c:pt idx="88">
                        <c:v>1217</c:v>
                      </c:pt>
                      <c:pt idx="89">
                        <c:v>1222</c:v>
                      </c:pt>
                      <c:pt idx="90">
                        <c:v>1227</c:v>
                      </c:pt>
                      <c:pt idx="91">
                        <c:v>1232</c:v>
                      </c:pt>
                      <c:pt idx="92">
                        <c:v>1237</c:v>
                      </c:pt>
                      <c:pt idx="93">
                        <c:v>1242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'Simple Data'!$J$175:$J$248</c15:sqref>
                        </c15:formulaRef>
                      </c:ext>
                    </c:extLst>
                    <c:numCache>
                      <c:formatCode>General</c:formatCode>
                      <c:ptCount val="74"/>
                      <c:pt idx="0">
                        <c:v>6.3E-2</c:v>
                      </c:pt>
                      <c:pt idx="1">
                        <c:v>6.3E-2</c:v>
                      </c:pt>
                      <c:pt idx="2">
                        <c:v>6.3299999999999995E-2</c:v>
                      </c:pt>
                      <c:pt idx="3">
                        <c:v>6.4299999999999996E-2</c:v>
                      </c:pt>
                      <c:pt idx="4">
                        <c:v>6.0499999999999998E-2</c:v>
                      </c:pt>
                      <c:pt idx="5">
                        <c:v>6.4299999999999996E-2</c:v>
                      </c:pt>
                      <c:pt idx="6">
                        <c:v>6.2300000000000001E-2</c:v>
                      </c:pt>
                      <c:pt idx="7">
                        <c:v>6.3299999999999995E-2</c:v>
                      </c:pt>
                      <c:pt idx="8">
                        <c:v>6.4299999999999996E-2</c:v>
                      </c:pt>
                      <c:pt idx="9">
                        <c:v>6.3299999999999995E-2</c:v>
                      </c:pt>
                      <c:pt idx="10">
                        <c:v>6.1400000000000003E-2</c:v>
                      </c:pt>
                      <c:pt idx="11">
                        <c:v>6.5699999999999995E-2</c:v>
                      </c:pt>
                      <c:pt idx="12">
                        <c:v>6.1400000000000003E-2</c:v>
                      </c:pt>
                      <c:pt idx="13">
                        <c:v>6.2E-2</c:v>
                      </c:pt>
                      <c:pt idx="14">
                        <c:v>6.1100000000000002E-2</c:v>
                      </c:pt>
                      <c:pt idx="15">
                        <c:v>6.4399999999999999E-2</c:v>
                      </c:pt>
                      <c:pt idx="16">
                        <c:v>6.3E-2</c:v>
                      </c:pt>
                      <c:pt idx="17">
                        <c:v>6.1699999999999998E-2</c:v>
                      </c:pt>
                      <c:pt idx="18">
                        <c:v>6.4100000000000004E-2</c:v>
                      </c:pt>
                      <c:pt idx="19">
                        <c:v>6.3799999999999996E-2</c:v>
                      </c:pt>
                      <c:pt idx="20">
                        <c:v>6.1499999999999999E-2</c:v>
                      </c:pt>
                      <c:pt idx="21">
                        <c:v>5.9900000000000002E-2</c:v>
                      </c:pt>
                      <c:pt idx="22">
                        <c:v>6.0499999999999998E-2</c:v>
                      </c:pt>
                      <c:pt idx="23">
                        <c:v>6.3200000000000006E-2</c:v>
                      </c:pt>
                      <c:pt idx="24">
                        <c:v>6.3899999999999998E-2</c:v>
                      </c:pt>
                      <c:pt idx="25">
                        <c:v>5.9499999999999997E-2</c:v>
                      </c:pt>
                      <c:pt idx="26">
                        <c:v>6.2199999999999998E-2</c:v>
                      </c:pt>
                      <c:pt idx="27">
                        <c:v>6.1899999999999997E-2</c:v>
                      </c:pt>
                      <c:pt idx="28">
                        <c:v>6.1499999999999999E-2</c:v>
                      </c:pt>
                      <c:pt idx="29">
                        <c:v>5.8299999999999998E-2</c:v>
                      </c:pt>
                      <c:pt idx="30">
                        <c:v>6.0900000000000003E-2</c:v>
                      </c:pt>
                      <c:pt idx="31">
                        <c:v>5.7599999999999998E-2</c:v>
                      </c:pt>
                      <c:pt idx="32">
                        <c:v>5.9200000000000003E-2</c:v>
                      </c:pt>
                      <c:pt idx="33">
                        <c:v>6.1899999999999997E-2</c:v>
                      </c:pt>
                      <c:pt idx="34">
                        <c:v>6.0499999999999998E-2</c:v>
                      </c:pt>
                      <c:pt idx="35">
                        <c:v>5.9200000000000003E-2</c:v>
                      </c:pt>
                      <c:pt idx="36">
                        <c:v>5.8799999999999998E-2</c:v>
                      </c:pt>
                      <c:pt idx="37">
                        <c:v>5.9499999999999997E-2</c:v>
                      </c:pt>
                      <c:pt idx="38">
                        <c:v>6.0499999999999998E-2</c:v>
                      </c:pt>
                      <c:pt idx="39">
                        <c:v>6.2399999999999997E-2</c:v>
                      </c:pt>
                      <c:pt idx="40">
                        <c:v>6.13E-2</c:v>
                      </c:pt>
                      <c:pt idx="41">
                        <c:v>5.9799999999999999E-2</c:v>
                      </c:pt>
                      <c:pt idx="42">
                        <c:v>5.8799999999999998E-2</c:v>
                      </c:pt>
                      <c:pt idx="43">
                        <c:v>5.8799999999999998E-2</c:v>
                      </c:pt>
                      <c:pt idx="44">
                        <c:v>6.0499999999999998E-2</c:v>
                      </c:pt>
                      <c:pt idx="45">
                        <c:v>5.7099999999999998E-2</c:v>
                      </c:pt>
                      <c:pt idx="46">
                        <c:v>5.8099999999999999E-2</c:v>
                      </c:pt>
                      <c:pt idx="47">
                        <c:v>5.8099999999999999E-2</c:v>
                      </c:pt>
                      <c:pt idx="48">
                        <c:v>5.9799999999999999E-2</c:v>
                      </c:pt>
                      <c:pt idx="49">
                        <c:v>5.8799999999999998E-2</c:v>
                      </c:pt>
                      <c:pt idx="50">
                        <c:v>5.9499999999999997E-2</c:v>
                      </c:pt>
                      <c:pt idx="51">
                        <c:v>6.0499999999999998E-2</c:v>
                      </c:pt>
                      <c:pt idx="52">
                        <c:v>5.9499999999999997E-2</c:v>
                      </c:pt>
                      <c:pt idx="53">
                        <c:v>5.7099999999999998E-2</c:v>
                      </c:pt>
                      <c:pt idx="54">
                        <c:v>5.91E-2</c:v>
                      </c:pt>
                      <c:pt idx="55">
                        <c:v>5.5399999999999998E-2</c:v>
                      </c:pt>
                      <c:pt idx="56">
                        <c:v>5.5399999999999998E-2</c:v>
                      </c:pt>
                      <c:pt idx="57">
                        <c:v>5.3100000000000001E-2</c:v>
                      </c:pt>
                      <c:pt idx="58">
                        <c:v>5.2200000000000003E-2</c:v>
                      </c:pt>
                      <c:pt idx="59">
                        <c:v>5.1299999999999998E-2</c:v>
                      </c:pt>
                      <c:pt idx="60">
                        <c:v>5.2200000000000003E-2</c:v>
                      </c:pt>
                      <c:pt idx="61">
                        <c:v>5.3699999999999998E-2</c:v>
                      </c:pt>
                      <c:pt idx="62">
                        <c:v>5.3699999999999998E-2</c:v>
                      </c:pt>
                      <c:pt idx="63">
                        <c:v>5.3699999999999998E-2</c:v>
                      </c:pt>
                      <c:pt idx="64">
                        <c:v>5.0700000000000002E-2</c:v>
                      </c:pt>
                      <c:pt idx="65">
                        <c:v>5.2400000000000002E-2</c:v>
                      </c:pt>
                      <c:pt idx="66">
                        <c:v>5.0700000000000002E-2</c:v>
                      </c:pt>
                      <c:pt idx="67">
                        <c:v>5.1900000000000002E-2</c:v>
                      </c:pt>
                      <c:pt idx="68">
                        <c:v>5.28E-2</c:v>
                      </c:pt>
                      <c:pt idx="69">
                        <c:v>5.3100000000000001E-2</c:v>
                      </c:pt>
                      <c:pt idx="70">
                        <c:v>5.4399999999999997E-2</c:v>
                      </c:pt>
                      <c:pt idx="71">
                        <c:v>5.3499999999999999E-2</c:v>
                      </c:pt>
                      <c:pt idx="72">
                        <c:v>5.3499999999999999E-2</c:v>
                      </c:pt>
                      <c:pt idx="73">
                        <c:v>5.4399999999999997E-2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7"/>
                <c:order val="7"/>
                <c:tx>
                  <c:v>Open circuit 1</c:v>
                </c:tx>
                <c:spPr>
                  <a:ln w="25400" cap="rnd">
                    <a:noFill/>
                    <a:round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marker>
                  <c:symbol val="circle"/>
                  <c:size val="6"/>
                  <c:spPr>
                    <a:gradFill rotWithShape="1">
                      <a:gsLst>
                        <a:gs pos="0">
                          <a:schemeClr val="accent2">
                            <a:lumMod val="60000"/>
                            <a:tint val="94000"/>
                            <a:satMod val="103000"/>
                            <a:lumMod val="102000"/>
                          </a:schemeClr>
                        </a:gs>
                        <a:gs pos="50000">
                          <a:schemeClr val="accent2">
                            <a:lumMod val="60000"/>
                            <a:shade val="100000"/>
                            <a:satMod val="110000"/>
                            <a:lumMod val="100000"/>
                          </a:schemeClr>
                        </a:gs>
                        <a:gs pos="100000">
                          <a:schemeClr val="accent2">
                            <a:lumMod val="60000"/>
                            <a:shade val="78000"/>
                            <a:satMod val="120000"/>
                            <a:lumMod val="99000"/>
                          </a:schemeClr>
                        </a:gs>
                      </a:gsLst>
                      <a:lin ang="5400000" scaled="0"/>
                    </a:gradFill>
                    <a:ln w="9525">
                      <a:solidFill>
                        <a:schemeClr val="accent2">
                          <a:lumMod val="60000"/>
                        </a:schemeClr>
                      </a:solidFill>
                      <a:round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'Simple Data'!$A$104:$A$126</c15:sqref>
                        </c15:formulaRef>
                      </c:ext>
                    </c:extLst>
                    <c:numCache>
                      <c:formatCode>General</c:formatCode>
                      <c:ptCount val="23"/>
                      <c:pt idx="0">
                        <c:v>511</c:v>
                      </c:pt>
                      <c:pt idx="1">
                        <c:v>516</c:v>
                      </c:pt>
                      <c:pt idx="2">
                        <c:v>521</c:v>
                      </c:pt>
                      <c:pt idx="3">
                        <c:v>526</c:v>
                      </c:pt>
                      <c:pt idx="4">
                        <c:v>531</c:v>
                      </c:pt>
                      <c:pt idx="5">
                        <c:v>536</c:v>
                      </c:pt>
                      <c:pt idx="6">
                        <c:v>541</c:v>
                      </c:pt>
                      <c:pt idx="7">
                        <c:v>546</c:v>
                      </c:pt>
                      <c:pt idx="8">
                        <c:v>551</c:v>
                      </c:pt>
                      <c:pt idx="9">
                        <c:v>556</c:v>
                      </c:pt>
                      <c:pt idx="10">
                        <c:v>561</c:v>
                      </c:pt>
                      <c:pt idx="11">
                        <c:v>566</c:v>
                      </c:pt>
                      <c:pt idx="12">
                        <c:v>571</c:v>
                      </c:pt>
                      <c:pt idx="13">
                        <c:v>576</c:v>
                      </c:pt>
                      <c:pt idx="14">
                        <c:v>581</c:v>
                      </c:pt>
                      <c:pt idx="15">
                        <c:v>586</c:v>
                      </c:pt>
                      <c:pt idx="16">
                        <c:v>591</c:v>
                      </c:pt>
                      <c:pt idx="17">
                        <c:v>596</c:v>
                      </c:pt>
                      <c:pt idx="18">
                        <c:v>601</c:v>
                      </c:pt>
                      <c:pt idx="19">
                        <c:v>606</c:v>
                      </c:pt>
                      <c:pt idx="20">
                        <c:v>611</c:v>
                      </c:pt>
                      <c:pt idx="21">
                        <c:v>616</c:v>
                      </c:pt>
                      <c:pt idx="22">
                        <c:v>621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'Simple Data'!$I$104:$I$126</c15:sqref>
                        </c15:formulaRef>
                      </c:ext>
                    </c:extLst>
                    <c:numCache>
                      <c:formatCode>General</c:formatCode>
                      <c:ptCount val="23"/>
                      <c:pt idx="0">
                        <c:v>0.71989999999999998</c:v>
                      </c:pt>
                      <c:pt idx="1">
                        <c:v>0.7248</c:v>
                      </c:pt>
                      <c:pt idx="2">
                        <c:v>0.73460000000000003</c:v>
                      </c:pt>
                      <c:pt idx="3">
                        <c:v>0.73950000000000005</c:v>
                      </c:pt>
                      <c:pt idx="4">
                        <c:v>0.74439999999999995</c:v>
                      </c:pt>
                      <c:pt idx="5">
                        <c:v>0.74929999999999997</c:v>
                      </c:pt>
                      <c:pt idx="6">
                        <c:v>0.75419999999999998</c:v>
                      </c:pt>
                      <c:pt idx="7">
                        <c:v>0.76400000000000001</c:v>
                      </c:pt>
                      <c:pt idx="8">
                        <c:v>0.76890000000000003</c:v>
                      </c:pt>
                      <c:pt idx="9">
                        <c:v>0.77380000000000004</c:v>
                      </c:pt>
                      <c:pt idx="10">
                        <c:v>0.78359999999999996</c:v>
                      </c:pt>
                      <c:pt idx="11">
                        <c:v>0.78849999999999998</c:v>
                      </c:pt>
                      <c:pt idx="12">
                        <c:v>0.79830000000000001</c:v>
                      </c:pt>
                      <c:pt idx="13">
                        <c:v>0.80810000000000004</c:v>
                      </c:pt>
                      <c:pt idx="14">
                        <c:v>0.81299999999999994</c:v>
                      </c:pt>
                      <c:pt idx="15">
                        <c:v>0.82279999999999998</c:v>
                      </c:pt>
                      <c:pt idx="16">
                        <c:v>0.83260000000000001</c:v>
                      </c:pt>
                      <c:pt idx="17">
                        <c:v>0.84240000000000004</c:v>
                      </c:pt>
                      <c:pt idx="18">
                        <c:v>0.85219999999999996</c:v>
                      </c:pt>
                      <c:pt idx="19">
                        <c:v>0.86199999999999999</c:v>
                      </c:pt>
                      <c:pt idx="20">
                        <c:v>0.8669</c:v>
                      </c:pt>
                      <c:pt idx="21">
                        <c:v>0.87660000000000005</c:v>
                      </c:pt>
                      <c:pt idx="22">
                        <c:v>0.88639999999999997</c:v>
                      </c:pt>
                    </c:numCache>
                  </c:numRef>
                </c:yVal>
                <c:smooth val="0"/>
              </c15:ser>
            </c15:filteredScatterSeries>
          </c:ext>
        </c:extLst>
      </c:scatterChart>
      <c:valAx>
        <c:axId val="861319008"/>
        <c:scaling>
          <c:orientation val="minMax"/>
          <c:max val="1320"/>
          <c:min val="750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Time(s)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861317920"/>
        <c:crosses val="autoZero"/>
        <c:crossBetween val="midCat"/>
      </c:valAx>
      <c:valAx>
        <c:axId val="861317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/>
                  <a:t>Δ</a:t>
                </a:r>
                <a:r>
                  <a:rPr lang="en-US"/>
                  <a:t>T (°C)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861319008"/>
        <c:crosses val="autoZero"/>
        <c:crossBetween val="midCat"/>
      </c:valAx>
      <c:valAx>
        <c:axId val="861316832"/>
        <c:scaling>
          <c:orientation val="minMax"/>
          <c:max val="1.2"/>
          <c:min val="0.70000000000000007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Voltage(V)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861311392"/>
        <c:crosses val="max"/>
        <c:crossBetween val="midCat"/>
      </c:valAx>
      <c:valAx>
        <c:axId val="861311392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861316832"/>
        <c:crosses val="max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000"/>
              <a:t>Av.</a:t>
            </a:r>
            <a:r>
              <a:rPr lang="el-GR" sz="2000"/>
              <a:t>Δ</a:t>
            </a:r>
            <a:r>
              <a:rPr lang="en-US" sz="2000"/>
              <a:t>T and Voltages for different resistances. Parallel set, PvsS run</a:t>
            </a:r>
            <a:endParaRPr lang="ru-RU" sz="2000"/>
          </a:p>
        </c:rich>
      </c:tx>
      <c:layout>
        <c:manualLayout>
          <c:xMode val="edge"/>
          <c:yMode val="edge"/>
          <c:x val="0.11268917711308563"/>
          <c:y val="1.99469993173798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scatterChart>
        <c:scatterStyle val="lineMarker"/>
        <c:varyColors val="0"/>
        <c:ser>
          <c:idx val="1"/>
          <c:order val="1"/>
          <c:tx>
            <c:v>closed 220ohm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2"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2"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'Simple Data'!$A$283:$A$303</c:f>
              <c:numCache>
                <c:formatCode>General</c:formatCode>
                <c:ptCount val="21"/>
                <c:pt idx="0">
                  <c:v>1407</c:v>
                </c:pt>
                <c:pt idx="1">
                  <c:v>1412</c:v>
                </c:pt>
                <c:pt idx="2">
                  <c:v>1417</c:v>
                </c:pt>
                <c:pt idx="3">
                  <c:v>1422</c:v>
                </c:pt>
                <c:pt idx="4">
                  <c:v>1427</c:v>
                </c:pt>
                <c:pt idx="5">
                  <c:v>1432</c:v>
                </c:pt>
                <c:pt idx="6">
                  <c:v>1437</c:v>
                </c:pt>
                <c:pt idx="7">
                  <c:v>1442</c:v>
                </c:pt>
                <c:pt idx="8">
                  <c:v>1447</c:v>
                </c:pt>
                <c:pt idx="9">
                  <c:v>1452</c:v>
                </c:pt>
                <c:pt idx="10">
                  <c:v>1457</c:v>
                </c:pt>
                <c:pt idx="11">
                  <c:v>1462</c:v>
                </c:pt>
                <c:pt idx="12">
                  <c:v>1467</c:v>
                </c:pt>
                <c:pt idx="13">
                  <c:v>1472</c:v>
                </c:pt>
                <c:pt idx="14">
                  <c:v>1477</c:v>
                </c:pt>
                <c:pt idx="15">
                  <c:v>1482</c:v>
                </c:pt>
                <c:pt idx="16">
                  <c:v>1487</c:v>
                </c:pt>
                <c:pt idx="17">
                  <c:v>1492</c:v>
                </c:pt>
                <c:pt idx="18">
                  <c:v>1497</c:v>
                </c:pt>
                <c:pt idx="19">
                  <c:v>1502</c:v>
                </c:pt>
                <c:pt idx="20">
                  <c:v>1507</c:v>
                </c:pt>
              </c:numCache>
            </c:numRef>
          </c:xVal>
          <c:yVal>
            <c:numRef>
              <c:f>'Simple Data'!$I$283:$I$303</c:f>
              <c:numCache>
                <c:formatCode>General</c:formatCode>
                <c:ptCount val="21"/>
                <c:pt idx="0">
                  <c:v>0.35749999999999998</c:v>
                </c:pt>
                <c:pt idx="1">
                  <c:v>0.35749999999999998</c:v>
                </c:pt>
                <c:pt idx="2">
                  <c:v>0.35749999999999998</c:v>
                </c:pt>
                <c:pt idx="3">
                  <c:v>0.3624</c:v>
                </c:pt>
                <c:pt idx="4">
                  <c:v>0.36730000000000002</c:v>
                </c:pt>
                <c:pt idx="5">
                  <c:v>0.36730000000000002</c:v>
                </c:pt>
                <c:pt idx="6">
                  <c:v>0.36730000000000002</c:v>
                </c:pt>
                <c:pt idx="7">
                  <c:v>0.39179999999999998</c:v>
                </c:pt>
                <c:pt idx="8">
                  <c:v>0.42609999999999998</c:v>
                </c:pt>
                <c:pt idx="9">
                  <c:v>0.4163</c:v>
                </c:pt>
                <c:pt idx="10">
                  <c:v>0.40649999999999997</c:v>
                </c:pt>
                <c:pt idx="11">
                  <c:v>0.3967</c:v>
                </c:pt>
                <c:pt idx="12">
                  <c:v>0.39179999999999998</c:v>
                </c:pt>
                <c:pt idx="13">
                  <c:v>0.38690000000000002</c:v>
                </c:pt>
                <c:pt idx="14">
                  <c:v>0.38200000000000001</c:v>
                </c:pt>
                <c:pt idx="15">
                  <c:v>0.38200000000000001</c:v>
                </c:pt>
                <c:pt idx="16">
                  <c:v>0.37709999999999999</c:v>
                </c:pt>
                <c:pt idx="17">
                  <c:v>0.37219999999999998</c:v>
                </c:pt>
                <c:pt idx="18">
                  <c:v>0.37219999999999998</c:v>
                </c:pt>
                <c:pt idx="19">
                  <c:v>0.37219999999999998</c:v>
                </c:pt>
                <c:pt idx="20">
                  <c:v>0.37219999999999998</c:v>
                </c:pt>
              </c:numCache>
            </c:numRef>
          </c:yVal>
          <c:smooth val="0"/>
        </c:ser>
        <c:ser>
          <c:idx val="2"/>
          <c:order val="2"/>
          <c:tx>
            <c:v>closed 10kohm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3"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3"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3"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 w="9525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'Simple Data'!$A$304:$A$335</c:f>
              <c:numCache>
                <c:formatCode>General</c:formatCode>
                <c:ptCount val="32"/>
                <c:pt idx="0">
                  <c:v>1512</c:v>
                </c:pt>
                <c:pt idx="1">
                  <c:v>1517</c:v>
                </c:pt>
                <c:pt idx="2">
                  <c:v>1522</c:v>
                </c:pt>
                <c:pt idx="3">
                  <c:v>1527</c:v>
                </c:pt>
                <c:pt idx="4">
                  <c:v>1532</c:v>
                </c:pt>
                <c:pt idx="5">
                  <c:v>1537</c:v>
                </c:pt>
                <c:pt idx="6">
                  <c:v>1542</c:v>
                </c:pt>
                <c:pt idx="7">
                  <c:v>1547</c:v>
                </c:pt>
                <c:pt idx="8">
                  <c:v>1552</c:v>
                </c:pt>
                <c:pt idx="9">
                  <c:v>1557</c:v>
                </c:pt>
                <c:pt idx="10">
                  <c:v>1562</c:v>
                </c:pt>
                <c:pt idx="11">
                  <c:v>1567</c:v>
                </c:pt>
                <c:pt idx="12">
                  <c:v>1572</c:v>
                </c:pt>
                <c:pt idx="13">
                  <c:v>1577</c:v>
                </c:pt>
                <c:pt idx="14">
                  <c:v>1582</c:v>
                </c:pt>
                <c:pt idx="15">
                  <c:v>1587</c:v>
                </c:pt>
                <c:pt idx="16">
                  <c:v>1592</c:v>
                </c:pt>
                <c:pt idx="17">
                  <c:v>1597</c:v>
                </c:pt>
                <c:pt idx="18">
                  <c:v>1602</c:v>
                </c:pt>
                <c:pt idx="19">
                  <c:v>1607</c:v>
                </c:pt>
                <c:pt idx="20">
                  <c:v>1612</c:v>
                </c:pt>
                <c:pt idx="21">
                  <c:v>1617</c:v>
                </c:pt>
                <c:pt idx="22">
                  <c:v>1622</c:v>
                </c:pt>
                <c:pt idx="23">
                  <c:v>1627</c:v>
                </c:pt>
                <c:pt idx="24">
                  <c:v>1632</c:v>
                </c:pt>
                <c:pt idx="25">
                  <c:v>1637</c:v>
                </c:pt>
                <c:pt idx="26">
                  <c:v>1642</c:v>
                </c:pt>
                <c:pt idx="27">
                  <c:v>1647</c:v>
                </c:pt>
                <c:pt idx="28">
                  <c:v>1652</c:v>
                </c:pt>
                <c:pt idx="29">
                  <c:v>1657</c:v>
                </c:pt>
                <c:pt idx="30">
                  <c:v>1663</c:v>
                </c:pt>
                <c:pt idx="31">
                  <c:v>1668</c:v>
                </c:pt>
              </c:numCache>
            </c:numRef>
          </c:xVal>
          <c:yVal>
            <c:numRef>
              <c:f>'Simple Data'!$I$304:$I$335</c:f>
              <c:numCache>
                <c:formatCode>General</c:formatCode>
                <c:ptCount val="32"/>
                <c:pt idx="0">
                  <c:v>0.38690000000000002</c:v>
                </c:pt>
                <c:pt idx="1">
                  <c:v>0.39179999999999998</c:v>
                </c:pt>
                <c:pt idx="2">
                  <c:v>0.39179999999999998</c:v>
                </c:pt>
                <c:pt idx="3">
                  <c:v>0.39179999999999998</c:v>
                </c:pt>
                <c:pt idx="4">
                  <c:v>0.39179999999999998</c:v>
                </c:pt>
                <c:pt idx="5">
                  <c:v>0.39179999999999998</c:v>
                </c:pt>
                <c:pt idx="6">
                  <c:v>0.39179999999999998</c:v>
                </c:pt>
                <c:pt idx="7">
                  <c:v>0.39179999999999998</c:v>
                </c:pt>
                <c:pt idx="8">
                  <c:v>0.3967</c:v>
                </c:pt>
                <c:pt idx="9">
                  <c:v>0.3967</c:v>
                </c:pt>
                <c:pt idx="10">
                  <c:v>0.40160000000000001</c:v>
                </c:pt>
                <c:pt idx="11">
                  <c:v>0.40649999999999997</c:v>
                </c:pt>
                <c:pt idx="12">
                  <c:v>0.40649999999999997</c:v>
                </c:pt>
                <c:pt idx="13">
                  <c:v>0.40649999999999997</c:v>
                </c:pt>
                <c:pt idx="14">
                  <c:v>0.40160000000000001</c:v>
                </c:pt>
                <c:pt idx="15">
                  <c:v>0.3967</c:v>
                </c:pt>
                <c:pt idx="16">
                  <c:v>0.3967</c:v>
                </c:pt>
                <c:pt idx="17">
                  <c:v>0.39179999999999998</c:v>
                </c:pt>
                <c:pt idx="18">
                  <c:v>0.39179999999999998</c:v>
                </c:pt>
                <c:pt idx="19">
                  <c:v>0.39179999999999998</c:v>
                </c:pt>
                <c:pt idx="20">
                  <c:v>0.38690000000000002</c:v>
                </c:pt>
                <c:pt idx="21">
                  <c:v>0.38690000000000002</c:v>
                </c:pt>
                <c:pt idx="22">
                  <c:v>0.38200000000000001</c:v>
                </c:pt>
                <c:pt idx="23">
                  <c:v>0.38200000000000001</c:v>
                </c:pt>
                <c:pt idx="24">
                  <c:v>0.38200000000000001</c:v>
                </c:pt>
                <c:pt idx="25">
                  <c:v>0.38200000000000001</c:v>
                </c:pt>
                <c:pt idx="26">
                  <c:v>0.38200000000000001</c:v>
                </c:pt>
                <c:pt idx="27">
                  <c:v>0.38200000000000001</c:v>
                </c:pt>
                <c:pt idx="28">
                  <c:v>0.38200000000000001</c:v>
                </c:pt>
                <c:pt idx="29">
                  <c:v>0.37219999999999998</c:v>
                </c:pt>
                <c:pt idx="30">
                  <c:v>0.37709999999999999</c:v>
                </c:pt>
                <c:pt idx="31">
                  <c:v>0.37709999999999999</c:v>
                </c:pt>
              </c:numCache>
            </c:numRef>
          </c:yVal>
          <c:smooth val="0"/>
        </c:ser>
        <c:ser>
          <c:idx val="3"/>
          <c:order val="3"/>
          <c:tx>
            <c:v>Open circuit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4"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4"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4"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 w="9525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'Simple Data'!$A$335:$A$367</c:f>
              <c:numCache>
                <c:formatCode>General</c:formatCode>
                <c:ptCount val="33"/>
                <c:pt idx="0">
                  <c:v>1668</c:v>
                </c:pt>
                <c:pt idx="1">
                  <c:v>1673</c:v>
                </c:pt>
                <c:pt idx="2">
                  <c:v>1678</c:v>
                </c:pt>
                <c:pt idx="3">
                  <c:v>1683</c:v>
                </c:pt>
                <c:pt idx="4">
                  <c:v>1688</c:v>
                </c:pt>
                <c:pt idx="5">
                  <c:v>1693</c:v>
                </c:pt>
                <c:pt idx="6">
                  <c:v>1698</c:v>
                </c:pt>
                <c:pt idx="7">
                  <c:v>1703</c:v>
                </c:pt>
                <c:pt idx="8">
                  <c:v>1708</c:v>
                </c:pt>
                <c:pt idx="9">
                  <c:v>1713</c:v>
                </c:pt>
                <c:pt idx="10">
                  <c:v>1718</c:v>
                </c:pt>
                <c:pt idx="11">
                  <c:v>1723</c:v>
                </c:pt>
                <c:pt idx="12">
                  <c:v>1728</c:v>
                </c:pt>
                <c:pt idx="13">
                  <c:v>1733</c:v>
                </c:pt>
                <c:pt idx="14">
                  <c:v>1738</c:v>
                </c:pt>
                <c:pt idx="15">
                  <c:v>1743</c:v>
                </c:pt>
                <c:pt idx="16">
                  <c:v>1748</c:v>
                </c:pt>
                <c:pt idx="17">
                  <c:v>1753</c:v>
                </c:pt>
                <c:pt idx="18">
                  <c:v>1758</c:v>
                </c:pt>
                <c:pt idx="19">
                  <c:v>1763</c:v>
                </c:pt>
                <c:pt idx="20">
                  <c:v>1768</c:v>
                </c:pt>
                <c:pt idx="21">
                  <c:v>1773</c:v>
                </c:pt>
                <c:pt idx="22">
                  <c:v>1778</c:v>
                </c:pt>
                <c:pt idx="23">
                  <c:v>1783</c:v>
                </c:pt>
                <c:pt idx="24">
                  <c:v>1788</c:v>
                </c:pt>
                <c:pt idx="25">
                  <c:v>1793</c:v>
                </c:pt>
                <c:pt idx="26">
                  <c:v>1798</c:v>
                </c:pt>
                <c:pt idx="27">
                  <c:v>1803</c:v>
                </c:pt>
                <c:pt idx="28">
                  <c:v>1808</c:v>
                </c:pt>
                <c:pt idx="29">
                  <c:v>1813</c:v>
                </c:pt>
                <c:pt idx="30">
                  <c:v>1818</c:v>
                </c:pt>
                <c:pt idx="31">
                  <c:v>1823</c:v>
                </c:pt>
                <c:pt idx="32">
                  <c:v>1828</c:v>
                </c:pt>
              </c:numCache>
            </c:numRef>
          </c:xVal>
          <c:yVal>
            <c:numRef>
              <c:f>'Simple Data'!$I$335:$I$367</c:f>
              <c:numCache>
                <c:formatCode>General</c:formatCode>
                <c:ptCount val="33"/>
                <c:pt idx="0">
                  <c:v>0.37709999999999999</c:v>
                </c:pt>
                <c:pt idx="1">
                  <c:v>0.37709999999999999</c:v>
                </c:pt>
                <c:pt idx="2">
                  <c:v>0.37219999999999998</c:v>
                </c:pt>
                <c:pt idx="3">
                  <c:v>0.37219999999999998</c:v>
                </c:pt>
                <c:pt idx="4">
                  <c:v>0.37219999999999998</c:v>
                </c:pt>
                <c:pt idx="5">
                  <c:v>0.37219999999999998</c:v>
                </c:pt>
                <c:pt idx="6">
                  <c:v>0.37219999999999998</c:v>
                </c:pt>
                <c:pt idx="7">
                  <c:v>0.36730000000000002</c:v>
                </c:pt>
                <c:pt idx="8">
                  <c:v>0.36730000000000002</c:v>
                </c:pt>
                <c:pt idx="9">
                  <c:v>0.36730000000000002</c:v>
                </c:pt>
                <c:pt idx="10">
                  <c:v>0.37219999999999998</c:v>
                </c:pt>
                <c:pt idx="11">
                  <c:v>0.37219999999999998</c:v>
                </c:pt>
                <c:pt idx="12">
                  <c:v>0.37219999999999998</c:v>
                </c:pt>
                <c:pt idx="13">
                  <c:v>0.37219999999999998</c:v>
                </c:pt>
                <c:pt idx="14">
                  <c:v>0.37219999999999998</c:v>
                </c:pt>
                <c:pt idx="15">
                  <c:v>0.37219999999999998</c:v>
                </c:pt>
                <c:pt idx="16">
                  <c:v>0.37219999999999998</c:v>
                </c:pt>
                <c:pt idx="17">
                  <c:v>0.37219999999999998</c:v>
                </c:pt>
                <c:pt idx="18">
                  <c:v>0.37219999999999998</c:v>
                </c:pt>
                <c:pt idx="19">
                  <c:v>0.37219999999999998</c:v>
                </c:pt>
                <c:pt idx="20">
                  <c:v>0.36730000000000002</c:v>
                </c:pt>
                <c:pt idx="21">
                  <c:v>0.36730000000000002</c:v>
                </c:pt>
                <c:pt idx="22">
                  <c:v>0.36730000000000002</c:v>
                </c:pt>
                <c:pt idx="23">
                  <c:v>0.36730000000000002</c:v>
                </c:pt>
                <c:pt idx="24">
                  <c:v>0.36730000000000002</c:v>
                </c:pt>
                <c:pt idx="25">
                  <c:v>0.36730000000000002</c:v>
                </c:pt>
                <c:pt idx="26">
                  <c:v>0.36730000000000002</c:v>
                </c:pt>
                <c:pt idx="27">
                  <c:v>0.36730000000000002</c:v>
                </c:pt>
                <c:pt idx="28">
                  <c:v>0.3624</c:v>
                </c:pt>
                <c:pt idx="29">
                  <c:v>0.36730000000000002</c:v>
                </c:pt>
                <c:pt idx="30">
                  <c:v>0.36730000000000002</c:v>
                </c:pt>
                <c:pt idx="31">
                  <c:v>0.36730000000000002</c:v>
                </c:pt>
                <c:pt idx="32">
                  <c:v>0.36730000000000002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61317376"/>
        <c:axId val="861321184"/>
      </c:scatterChart>
      <c:scatterChart>
        <c:scatterStyle val="lineMarker"/>
        <c:varyColors val="0"/>
        <c:ser>
          <c:idx val="0"/>
          <c:order val="0"/>
          <c:tx>
            <c:v>Av Delta T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1"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1"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'Simple Data'!$A$283:$A$367</c:f>
              <c:numCache>
                <c:formatCode>General</c:formatCode>
                <c:ptCount val="85"/>
                <c:pt idx="0">
                  <c:v>1407</c:v>
                </c:pt>
                <c:pt idx="1">
                  <c:v>1412</c:v>
                </c:pt>
                <c:pt idx="2">
                  <c:v>1417</c:v>
                </c:pt>
                <c:pt idx="3">
                  <c:v>1422</c:v>
                </c:pt>
                <c:pt idx="4">
                  <c:v>1427</c:v>
                </c:pt>
                <c:pt idx="5">
                  <c:v>1432</c:v>
                </c:pt>
                <c:pt idx="6">
                  <c:v>1437</c:v>
                </c:pt>
                <c:pt idx="7">
                  <c:v>1442</c:v>
                </c:pt>
                <c:pt idx="8">
                  <c:v>1447</c:v>
                </c:pt>
                <c:pt idx="9">
                  <c:v>1452</c:v>
                </c:pt>
                <c:pt idx="10">
                  <c:v>1457</c:v>
                </c:pt>
                <c:pt idx="11">
                  <c:v>1462</c:v>
                </c:pt>
                <c:pt idx="12">
                  <c:v>1467</c:v>
                </c:pt>
                <c:pt idx="13">
                  <c:v>1472</c:v>
                </c:pt>
                <c:pt idx="14">
                  <c:v>1477</c:v>
                </c:pt>
                <c:pt idx="15">
                  <c:v>1482</c:v>
                </c:pt>
                <c:pt idx="16">
                  <c:v>1487</c:v>
                </c:pt>
                <c:pt idx="17">
                  <c:v>1492</c:v>
                </c:pt>
                <c:pt idx="18">
                  <c:v>1497</c:v>
                </c:pt>
                <c:pt idx="19">
                  <c:v>1502</c:v>
                </c:pt>
                <c:pt idx="20">
                  <c:v>1507</c:v>
                </c:pt>
                <c:pt idx="21">
                  <c:v>1512</c:v>
                </c:pt>
                <c:pt idx="22">
                  <c:v>1517</c:v>
                </c:pt>
                <c:pt idx="23">
                  <c:v>1522</c:v>
                </c:pt>
                <c:pt idx="24">
                  <c:v>1527</c:v>
                </c:pt>
                <c:pt idx="25">
                  <c:v>1532</c:v>
                </c:pt>
                <c:pt idx="26">
                  <c:v>1537</c:v>
                </c:pt>
                <c:pt idx="27">
                  <c:v>1542</c:v>
                </c:pt>
                <c:pt idx="28">
                  <c:v>1547</c:v>
                </c:pt>
                <c:pt idx="29">
                  <c:v>1552</c:v>
                </c:pt>
                <c:pt idx="30">
                  <c:v>1557</c:v>
                </c:pt>
                <c:pt idx="31">
                  <c:v>1562</c:v>
                </c:pt>
                <c:pt idx="32">
                  <c:v>1567</c:v>
                </c:pt>
                <c:pt idx="33">
                  <c:v>1572</c:v>
                </c:pt>
                <c:pt idx="34">
                  <c:v>1577</c:v>
                </c:pt>
                <c:pt idx="35">
                  <c:v>1582</c:v>
                </c:pt>
                <c:pt idx="36">
                  <c:v>1587</c:v>
                </c:pt>
                <c:pt idx="37">
                  <c:v>1592</c:v>
                </c:pt>
                <c:pt idx="38">
                  <c:v>1597</c:v>
                </c:pt>
                <c:pt idx="39">
                  <c:v>1602</c:v>
                </c:pt>
                <c:pt idx="40">
                  <c:v>1607</c:v>
                </c:pt>
                <c:pt idx="41">
                  <c:v>1612</c:v>
                </c:pt>
                <c:pt idx="42">
                  <c:v>1617</c:v>
                </c:pt>
                <c:pt idx="43">
                  <c:v>1622</c:v>
                </c:pt>
                <c:pt idx="44">
                  <c:v>1627</c:v>
                </c:pt>
                <c:pt idx="45">
                  <c:v>1632</c:v>
                </c:pt>
                <c:pt idx="46">
                  <c:v>1637</c:v>
                </c:pt>
                <c:pt idx="47">
                  <c:v>1642</c:v>
                </c:pt>
                <c:pt idx="48">
                  <c:v>1647</c:v>
                </c:pt>
                <c:pt idx="49">
                  <c:v>1652</c:v>
                </c:pt>
                <c:pt idx="50">
                  <c:v>1657</c:v>
                </c:pt>
                <c:pt idx="51">
                  <c:v>1663</c:v>
                </c:pt>
                <c:pt idx="52">
                  <c:v>1668</c:v>
                </c:pt>
                <c:pt idx="53">
                  <c:v>1673</c:v>
                </c:pt>
                <c:pt idx="54">
                  <c:v>1678</c:v>
                </c:pt>
                <c:pt idx="55">
                  <c:v>1683</c:v>
                </c:pt>
                <c:pt idx="56">
                  <c:v>1688</c:v>
                </c:pt>
                <c:pt idx="57">
                  <c:v>1693</c:v>
                </c:pt>
                <c:pt idx="58">
                  <c:v>1698</c:v>
                </c:pt>
                <c:pt idx="59">
                  <c:v>1703</c:v>
                </c:pt>
                <c:pt idx="60">
                  <c:v>1708</c:v>
                </c:pt>
                <c:pt idx="61">
                  <c:v>1713</c:v>
                </c:pt>
                <c:pt idx="62">
                  <c:v>1718</c:v>
                </c:pt>
                <c:pt idx="63">
                  <c:v>1723</c:v>
                </c:pt>
                <c:pt idx="64">
                  <c:v>1728</c:v>
                </c:pt>
                <c:pt idx="65">
                  <c:v>1733</c:v>
                </c:pt>
                <c:pt idx="66">
                  <c:v>1738</c:v>
                </c:pt>
                <c:pt idx="67">
                  <c:v>1743</c:v>
                </c:pt>
                <c:pt idx="68">
                  <c:v>1748</c:v>
                </c:pt>
                <c:pt idx="69">
                  <c:v>1753</c:v>
                </c:pt>
                <c:pt idx="70">
                  <c:v>1758</c:v>
                </c:pt>
                <c:pt idx="71">
                  <c:v>1763</c:v>
                </c:pt>
                <c:pt idx="72">
                  <c:v>1768</c:v>
                </c:pt>
                <c:pt idx="73">
                  <c:v>1773</c:v>
                </c:pt>
                <c:pt idx="74">
                  <c:v>1778</c:v>
                </c:pt>
                <c:pt idx="75">
                  <c:v>1783</c:v>
                </c:pt>
                <c:pt idx="76">
                  <c:v>1788</c:v>
                </c:pt>
                <c:pt idx="77">
                  <c:v>1793</c:v>
                </c:pt>
                <c:pt idx="78">
                  <c:v>1798</c:v>
                </c:pt>
                <c:pt idx="79">
                  <c:v>1803</c:v>
                </c:pt>
                <c:pt idx="80">
                  <c:v>1808</c:v>
                </c:pt>
                <c:pt idx="81">
                  <c:v>1813</c:v>
                </c:pt>
                <c:pt idx="82">
                  <c:v>1818</c:v>
                </c:pt>
                <c:pt idx="83">
                  <c:v>1823</c:v>
                </c:pt>
                <c:pt idx="84">
                  <c:v>1828</c:v>
                </c:pt>
              </c:numCache>
            </c:numRef>
          </c:xVal>
          <c:yVal>
            <c:numRef>
              <c:f>'Simple Data'!$H$283:$H$367</c:f>
              <c:numCache>
                <c:formatCode>General</c:formatCode>
                <c:ptCount val="85"/>
                <c:pt idx="0">
                  <c:v>13.43</c:v>
                </c:pt>
                <c:pt idx="1">
                  <c:v>13.43</c:v>
                </c:pt>
                <c:pt idx="2">
                  <c:v>13.18</c:v>
                </c:pt>
                <c:pt idx="3">
                  <c:v>13.43</c:v>
                </c:pt>
                <c:pt idx="4">
                  <c:v>13.18</c:v>
                </c:pt>
                <c:pt idx="5">
                  <c:v>13.67</c:v>
                </c:pt>
                <c:pt idx="6">
                  <c:v>13.43</c:v>
                </c:pt>
                <c:pt idx="7">
                  <c:v>13.43</c:v>
                </c:pt>
                <c:pt idx="8">
                  <c:v>12.94</c:v>
                </c:pt>
                <c:pt idx="9">
                  <c:v>12.94</c:v>
                </c:pt>
                <c:pt idx="10">
                  <c:v>13.18</c:v>
                </c:pt>
                <c:pt idx="11">
                  <c:v>13.18</c:v>
                </c:pt>
                <c:pt idx="12">
                  <c:v>12.94</c:v>
                </c:pt>
                <c:pt idx="13">
                  <c:v>13.18</c:v>
                </c:pt>
                <c:pt idx="14">
                  <c:v>13.43</c:v>
                </c:pt>
                <c:pt idx="15">
                  <c:v>13.18</c:v>
                </c:pt>
                <c:pt idx="16">
                  <c:v>13.67</c:v>
                </c:pt>
                <c:pt idx="17">
                  <c:v>13.18</c:v>
                </c:pt>
                <c:pt idx="18">
                  <c:v>13.67</c:v>
                </c:pt>
                <c:pt idx="19">
                  <c:v>13.43</c:v>
                </c:pt>
                <c:pt idx="20">
                  <c:v>13.67</c:v>
                </c:pt>
                <c:pt idx="21">
                  <c:v>13.92</c:v>
                </c:pt>
                <c:pt idx="22">
                  <c:v>13.92</c:v>
                </c:pt>
                <c:pt idx="23">
                  <c:v>13.43</c:v>
                </c:pt>
                <c:pt idx="24">
                  <c:v>14.89</c:v>
                </c:pt>
                <c:pt idx="25">
                  <c:v>14.4</c:v>
                </c:pt>
                <c:pt idx="26">
                  <c:v>13.67</c:v>
                </c:pt>
                <c:pt idx="27">
                  <c:v>14.16</c:v>
                </c:pt>
                <c:pt idx="28">
                  <c:v>13.43</c:v>
                </c:pt>
                <c:pt idx="29">
                  <c:v>15.14</c:v>
                </c:pt>
                <c:pt idx="30">
                  <c:v>13.92</c:v>
                </c:pt>
                <c:pt idx="31">
                  <c:v>14.65</c:v>
                </c:pt>
                <c:pt idx="32">
                  <c:v>14.16</c:v>
                </c:pt>
                <c:pt idx="33">
                  <c:v>14.65</c:v>
                </c:pt>
                <c:pt idx="34">
                  <c:v>13.67</c:v>
                </c:pt>
                <c:pt idx="35">
                  <c:v>13.67</c:v>
                </c:pt>
                <c:pt idx="36">
                  <c:v>13.92</c:v>
                </c:pt>
                <c:pt idx="37">
                  <c:v>13.92</c:v>
                </c:pt>
                <c:pt idx="38">
                  <c:v>13.92</c:v>
                </c:pt>
                <c:pt idx="39">
                  <c:v>13.92</c:v>
                </c:pt>
                <c:pt idx="40">
                  <c:v>14.16</c:v>
                </c:pt>
                <c:pt idx="41">
                  <c:v>14.4</c:v>
                </c:pt>
                <c:pt idx="42">
                  <c:v>14.4</c:v>
                </c:pt>
                <c:pt idx="43">
                  <c:v>14.16</c:v>
                </c:pt>
                <c:pt idx="44">
                  <c:v>13.92</c:v>
                </c:pt>
                <c:pt idx="45">
                  <c:v>15.14</c:v>
                </c:pt>
                <c:pt idx="46">
                  <c:v>13.92</c:v>
                </c:pt>
                <c:pt idx="47">
                  <c:v>13.43</c:v>
                </c:pt>
                <c:pt idx="48">
                  <c:v>14.16</c:v>
                </c:pt>
                <c:pt idx="49">
                  <c:v>13.43</c:v>
                </c:pt>
                <c:pt idx="50">
                  <c:v>14.16</c:v>
                </c:pt>
                <c:pt idx="51">
                  <c:v>14.4</c:v>
                </c:pt>
                <c:pt idx="52">
                  <c:v>14.4</c:v>
                </c:pt>
                <c:pt idx="53">
                  <c:v>13.92</c:v>
                </c:pt>
                <c:pt idx="54">
                  <c:v>13.92</c:v>
                </c:pt>
                <c:pt idx="55">
                  <c:v>14.65</c:v>
                </c:pt>
                <c:pt idx="56">
                  <c:v>13.92</c:v>
                </c:pt>
                <c:pt idx="57">
                  <c:v>14.4</c:v>
                </c:pt>
                <c:pt idx="58">
                  <c:v>15.14</c:v>
                </c:pt>
                <c:pt idx="59">
                  <c:v>14.65</c:v>
                </c:pt>
                <c:pt idx="60">
                  <c:v>13.43</c:v>
                </c:pt>
                <c:pt idx="61">
                  <c:v>14.4</c:v>
                </c:pt>
                <c:pt idx="62">
                  <c:v>14.16</c:v>
                </c:pt>
                <c:pt idx="63">
                  <c:v>14.16</c:v>
                </c:pt>
                <c:pt idx="64">
                  <c:v>13.43</c:v>
                </c:pt>
                <c:pt idx="65">
                  <c:v>14.16</c:v>
                </c:pt>
                <c:pt idx="66">
                  <c:v>13.67</c:v>
                </c:pt>
                <c:pt idx="67">
                  <c:v>14.4</c:v>
                </c:pt>
                <c:pt idx="68">
                  <c:v>14.16</c:v>
                </c:pt>
                <c:pt idx="69">
                  <c:v>14.16</c:v>
                </c:pt>
                <c:pt idx="70">
                  <c:v>14.89</c:v>
                </c:pt>
                <c:pt idx="71">
                  <c:v>14.16</c:v>
                </c:pt>
                <c:pt idx="72">
                  <c:v>14.16</c:v>
                </c:pt>
                <c:pt idx="73">
                  <c:v>14.65</c:v>
                </c:pt>
                <c:pt idx="74">
                  <c:v>14.4</c:v>
                </c:pt>
                <c:pt idx="75">
                  <c:v>13.67</c:v>
                </c:pt>
                <c:pt idx="76">
                  <c:v>13.18</c:v>
                </c:pt>
                <c:pt idx="77">
                  <c:v>14.4</c:v>
                </c:pt>
                <c:pt idx="78">
                  <c:v>13.67</c:v>
                </c:pt>
                <c:pt idx="79">
                  <c:v>14.65</c:v>
                </c:pt>
                <c:pt idx="80">
                  <c:v>13.67</c:v>
                </c:pt>
                <c:pt idx="81">
                  <c:v>14.89</c:v>
                </c:pt>
                <c:pt idx="82">
                  <c:v>13.67</c:v>
                </c:pt>
                <c:pt idx="83">
                  <c:v>13.92</c:v>
                </c:pt>
                <c:pt idx="84">
                  <c:v>14.16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61313024"/>
        <c:axId val="861314656"/>
      </c:scatterChart>
      <c:valAx>
        <c:axId val="861321184"/>
        <c:scaling>
          <c:orientation val="minMax"/>
          <c:max val="0.5"/>
          <c:min val="0.30000000000000004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Voltage (v)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861317376"/>
        <c:crosses val="autoZero"/>
        <c:crossBetween val="midCat"/>
      </c:valAx>
      <c:valAx>
        <c:axId val="861317376"/>
        <c:scaling>
          <c:orientation val="minMax"/>
          <c:min val="138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861321184"/>
        <c:crosses val="autoZero"/>
        <c:crossBetween val="midCat"/>
      </c:valAx>
      <c:valAx>
        <c:axId val="861314656"/>
        <c:scaling>
          <c:orientation val="minMax"/>
          <c:max val="16"/>
          <c:min val="2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/>
                  <a:t>Δ</a:t>
                </a:r>
                <a:r>
                  <a:rPr lang="en-US"/>
                  <a:t>T (°C)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861313024"/>
        <c:crosses val="max"/>
        <c:crossBetween val="midCat"/>
      </c:valAx>
      <c:valAx>
        <c:axId val="8613130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613146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800"/>
              <a:t>Delta T, Av Temp and Voltage. Increasing state. 10kohm long run. 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scatterChart>
        <c:scatterStyle val="lineMarker"/>
        <c:varyColors val="0"/>
        <c:ser>
          <c:idx val="1"/>
          <c:order val="1"/>
          <c:tx>
            <c:v>Delta T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2"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2"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'Simple Data'!$A$6:$A$187</c:f>
              <c:numCache>
                <c:formatCode>General</c:formatCode>
                <c:ptCount val="182"/>
                <c:pt idx="0">
                  <c:v>20</c:v>
                </c:pt>
                <c:pt idx="1">
                  <c:v>25</c:v>
                </c:pt>
                <c:pt idx="2">
                  <c:v>30</c:v>
                </c:pt>
                <c:pt idx="3">
                  <c:v>35</c:v>
                </c:pt>
                <c:pt idx="4">
                  <c:v>40</c:v>
                </c:pt>
                <c:pt idx="5">
                  <c:v>45</c:v>
                </c:pt>
                <c:pt idx="6">
                  <c:v>50</c:v>
                </c:pt>
                <c:pt idx="7">
                  <c:v>55</c:v>
                </c:pt>
                <c:pt idx="8">
                  <c:v>60</c:v>
                </c:pt>
                <c:pt idx="9">
                  <c:v>65</c:v>
                </c:pt>
                <c:pt idx="10">
                  <c:v>70</c:v>
                </c:pt>
                <c:pt idx="11">
                  <c:v>75</c:v>
                </c:pt>
                <c:pt idx="12">
                  <c:v>80</c:v>
                </c:pt>
                <c:pt idx="13">
                  <c:v>85</c:v>
                </c:pt>
                <c:pt idx="14">
                  <c:v>90</c:v>
                </c:pt>
                <c:pt idx="15">
                  <c:v>95</c:v>
                </c:pt>
                <c:pt idx="16">
                  <c:v>100</c:v>
                </c:pt>
                <c:pt idx="17">
                  <c:v>105</c:v>
                </c:pt>
                <c:pt idx="18">
                  <c:v>110</c:v>
                </c:pt>
                <c:pt idx="19">
                  <c:v>115</c:v>
                </c:pt>
                <c:pt idx="20">
                  <c:v>120</c:v>
                </c:pt>
                <c:pt idx="21">
                  <c:v>125</c:v>
                </c:pt>
                <c:pt idx="22">
                  <c:v>130</c:v>
                </c:pt>
                <c:pt idx="23">
                  <c:v>135</c:v>
                </c:pt>
                <c:pt idx="24">
                  <c:v>140</c:v>
                </c:pt>
                <c:pt idx="25">
                  <c:v>145</c:v>
                </c:pt>
                <c:pt idx="26">
                  <c:v>150</c:v>
                </c:pt>
                <c:pt idx="27">
                  <c:v>155</c:v>
                </c:pt>
                <c:pt idx="28">
                  <c:v>160</c:v>
                </c:pt>
                <c:pt idx="29">
                  <c:v>165</c:v>
                </c:pt>
                <c:pt idx="30">
                  <c:v>170</c:v>
                </c:pt>
                <c:pt idx="31">
                  <c:v>175</c:v>
                </c:pt>
                <c:pt idx="32">
                  <c:v>180</c:v>
                </c:pt>
                <c:pt idx="33">
                  <c:v>185</c:v>
                </c:pt>
                <c:pt idx="34">
                  <c:v>190</c:v>
                </c:pt>
                <c:pt idx="35">
                  <c:v>195</c:v>
                </c:pt>
                <c:pt idx="36">
                  <c:v>200</c:v>
                </c:pt>
                <c:pt idx="37">
                  <c:v>205</c:v>
                </c:pt>
                <c:pt idx="38">
                  <c:v>210</c:v>
                </c:pt>
                <c:pt idx="39">
                  <c:v>215</c:v>
                </c:pt>
                <c:pt idx="40">
                  <c:v>220</c:v>
                </c:pt>
                <c:pt idx="41">
                  <c:v>225</c:v>
                </c:pt>
                <c:pt idx="42">
                  <c:v>230</c:v>
                </c:pt>
                <c:pt idx="43">
                  <c:v>235</c:v>
                </c:pt>
                <c:pt idx="44">
                  <c:v>240</c:v>
                </c:pt>
                <c:pt idx="45">
                  <c:v>245</c:v>
                </c:pt>
                <c:pt idx="46">
                  <c:v>250</c:v>
                </c:pt>
                <c:pt idx="47">
                  <c:v>255</c:v>
                </c:pt>
                <c:pt idx="48">
                  <c:v>260</c:v>
                </c:pt>
                <c:pt idx="49">
                  <c:v>265</c:v>
                </c:pt>
                <c:pt idx="50">
                  <c:v>270</c:v>
                </c:pt>
                <c:pt idx="51">
                  <c:v>275</c:v>
                </c:pt>
                <c:pt idx="52">
                  <c:v>280</c:v>
                </c:pt>
                <c:pt idx="53">
                  <c:v>285</c:v>
                </c:pt>
                <c:pt idx="54">
                  <c:v>290</c:v>
                </c:pt>
                <c:pt idx="55">
                  <c:v>295</c:v>
                </c:pt>
                <c:pt idx="56">
                  <c:v>300</c:v>
                </c:pt>
                <c:pt idx="57">
                  <c:v>305</c:v>
                </c:pt>
                <c:pt idx="58">
                  <c:v>310</c:v>
                </c:pt>
                <c:pt idx="59">
                  <c:v>315</c:v>
                </c:pt>
                <c:pt idx="60">
                  <c:v>320</c:v>
                </c:pt>
                <c:pt idx="61">
                  <c:v>325</c:v>
                </c:pt>
                <c:pt idx="62">
                  <c:v>330</c:v>
                </c:pt>
                <c:pt idx="63">
                  <c:v>335</c:v>
                </c:pt>
                <c:pt idx="64">
                  <c:v>340</c:v>
                </c:pt>
                <c:pt idx="65">
                  <c:v>345</c:v>
                </c:pt>
                <c:pt idx="66">
                  <c:v>350</c:v>
                </c:pt>
                <c:pt idx="67">
                  <c:v>355</c:v>
                </c:pt>
                <c:pt idx="68">
                  <c:v>360</c:v>
                </c:pt>
                <c:pt idx="69">
                  <c:v>365</c:v>
                </c:pt>
                <c:pt idx="70">
                  <c:v>370</c:v>
                </c:pt>
                <c:pt idx="71">
                  <c:v>375</c:v>
                </c:pt>
                <c:pt idx="72">
                  <c:v>380</c:v>
                </c:pt>
                <c:pt idx="73">
                  <c:v>385</c:v>
                </c:pt>
                <c:pt idx="74">
                  <c:v>390</c:v>
                </c:pt>
                <c:pt idx="75">
                  <c:v>395</c:v>
                </c:pt>
                <c:pt idx="76">
                  <c:v>400</c:v>
                </c:pt>
                <c:pt idx="77">
                  <c:v>405</c:v>
                </c:pt>
                <c:pt idx="78">
                  <c:v>410</c:v>
                </c:pt>
                <c:pt idx="79">
                  <c:v>415</c:v>
                </c:pt>
                <c:pt idx="80">
                  <c:v>420</c:v>
                </c:pt>
                <c:pt idx="81">
                  <c:v>425</c:v>
                </c:pt>
                <c:pt idx="82">
                  <c:v>430</c:v>
                </c:pt>
                <c:pt idx="83">
                  <c:v>435</c:v>
                </c:pt>
                <c:pt idx="84">
                  <c:v>440</c:v>
                </c:pt>
                <c:pt idx="85">
                  <c:v>445</c:v>
                </c:pt>
                <c:pt idx="86">
                  <c:v>450</c:v>
                </c:pt>
                <c:pt idx="87">
                  <c:v>455</c:v>
                </c:pt>
                <c:pt idx="88">
                  <c:v>460</c:v>
                </c:pt>
                <c:pt idx="89">
                  <c:v>465</c:v>
                </c:pt>
                <c:pt idx="90">
                  <c:v>470</c:v>
                </c:pt>
                <c:pt idx="91">
                  <c:v>475</c:v>
                </c:pt>
                <c:pt idx="92">
                  <c:v>480</c:v>
                </c:pt>
                <c:pt idx="93">
                  <c:v>485</c:v>
                </c:pt>
                <c:pt idx="94">
                  <c:v>490</c:v>
                </c:pt>
                <c:pt idx="95">
                  <c:v>495</c:v>
                </c:pt>
                <c:pt idx="96">
                  <c:v>500</c:v>
                </c:pt>
                <c:pt idx="97">
                  <c:v>505</c:v>
                </c:pt>
                <c:pt idx="98">
                  <c:v>510</c:v>
                </c:pt>
                <c:pt idx="99">
                  <c:v>515</c:v>
                </c:pt>
                <c:pt idx="100">
                  <c:v>520</c:v>
                </c:pt>
                <c:pt idx="101">
                  <c:v>525</c:v>
                </c:pt>
                <c:pt idx="102">
                  <c:v>530</c:v>
                </c:pt>
                <c:pt idx="103">
                  <c:v>535</c:v>
                </c:pt>
                <c:pt idx="104">
                  <c:v>540</c:v>
                </c:pt>
                <c:pt idx="105">
                  <c:v>545</c:v>
                </c:pt>
                <c:pt idx="106">
                  <c:v>550</c:v>
                </c:pt>
                <c:pt idx="107">
                  <c:v>555</c:v>
                </c:pt>
                <c:pt idx="108">
                  <c:v>560</c:v>
                </c:pt>
                <c:pt idx="109">
                  <c:v>565</c:v>
                </c:pt>
                <c:pt idx="110">
                  <c:v>570</c:v>
                </c:pt>
                <c:pt idx="111">
                  <c:v>575</c:v>
                </c:pt>
                <c:pt idx="112">
                  <c:v>580</c:v>
                </c:pt>
                <c:pt idx="113">
                  <c:v>585</c:v>
                </c:pt>
                <c:pt idx="114">
                  <c:v>590</c:v>
                </c:pt>
                <c:pt idx="115">
                  <c:v>595</c:v>
                </c:pt>
                <c:pt idx="116">
                  <c:v>600</c:v>
                </c:pt>
                <c:pt idx="117">
                  <c:v>605</c:v>
                </c:pt>
                <c:pt idx="118">
                  <c:v>610</c:v>
                </c:pt>
                <c:pt idx="119">
                  <c:v>615</c:v>
                </c:pt>
                <c:pt idx="120">
                  <c:v>620</c:v>
                </c:pt>
                <c:pt idx="121">
                  <c:v>625</c:v>
                </c:pt>
                <c:pt idx="122">
                  <c:v>630</c:v>
                </c:pt>
                <c:pt idx="123">
                  <c:v>635</c:v>
                </c:pt>
                <c:pt idx="124">
                  <c:v>640</c:v>
                </c:pt>
                <c:pt idx="125">
                  <c:v>645</c:v>
                </c:pt>
                <c:pt idx="126">
                  <c:v>650</c:v>
                </c:pt>
                <c:pt idx="127">
                  <c:v>655</c:v>
                </c:pt>
                <c:pt idx="128">
                  <c:v>660</c:v>
                </c:pt>
                <c:pt idx="129">
                  <c:v>665</c:v>
                </c:pt>
                <c:pt idx="130">
                  <c:v>670</c:v>
                </c:pt>
                <c:pt idx="131">
                  <c:v>675</c:v>
                </c:pt>
                <c:pt idx="132">
                  <c:v>681</c:v>
                </c:pt>
                <c:pt idx="133">
                  <c:v>686</c:v>
                </c:pt>
                <c:pt idx="134">
                  <c:v>691</c:v>
                </c:pt>
                <c:pt idx="135">
                  <c:v>696</c:v>
                </c:pt>
                <c:pt idx="136">
                  <c:v>701</c:v>
                </c:pt>
                <c:pt idx="137">
                  <c:v>706</c:v>
                </c:pt>
                <c:pt idx="138">
                  <c:v>711</c:v>
                </c:pt>
                <c:pt idx="139">
                  <c:v>716</c:v>
                </c:pt>
                <c:pt idx="140">
                  <c:v>721</c:v>
                </c:pt>
                <c:pt idx="141">
                  <c:v>726</c:v>
                </c:pt>
                <c:pt idx="142">
                  <c:v>731</c:v>
                </c:pt>
                <c:pt idx="143">
                  <c:v>736</c:v>
                </c:pt>
                <c:pt idx="144">
                  <c:v>741</c:v>
                </c:pt>
                <c:pt idx="145">
                  <c:v>746</c:v>
                </c:pt>
                <c:pt idx="146">
                  <c:v>751</c:v>
                </c:pt>
                <c:pt idx="147">
                  <c:v>756</c:v>
                </c:pt>
                <c:pt idx="148">
                  <c:v>761</c:v>
                </c:pt>
                <c:pt idx="149">
                  <c:v>766</c:v>
                </c:pt>
                <c:pt idx="150">
                  <c:v>771</c:v>
                </c:pt>
                <c:pt idx="151">
                  <c:v>776</c:v>
                </c:pt>
                <c:pt idx="152">
                  <c:v>781</c:v>
                </c:pt>
                <c:pt idx="153">
                  <c:v>786</c:v>
                </c:pt>
                <c:pt idx="154">
                  <c:v>791</c:v>
                </c:pt>
                <c:pt idx="155">
                  <c:v>796</c:v>
                </c:pt>
                <c:pt idx="156">
                  <c:v>801</c:v>
                </c:pt>
                <c:pt idx="157">
                  <c:v>806</c:v>
                </c:pt>
                <c:pt idx="158">
                  <c:v>811</c:v>
                </c:pt>
                <c:pt idx="159">
                  <c:v>816</c:v>
                </c:pt>
                <c:pt idx="160">
                  <c:v>821</c:v>
                </c:pt>
                <c:pt idx="161">
                  <c:v>826</c:v>
                </c:pt>
                <c:pt idx="162">
                  <c:v>831</c:v>
                </c:pt>
                <c:pt idx="163">
                  <c:v>836</c:v>
                </c:pt>
                <c:pt idx="164">
                  <c:v>841</c:v>
                </c:pt>
                <c:pt idx="165">
                  <c:v>846</c:v>
                </c:pt>
                <c:pt idx="166">
                  <c:v>851</c:v>
                </c:pt>
                <c:pt idx="167">
                  <c:v>856</c:v>
                </c:pt>
                <c:pt idx="168">
                  <c:v>861</c:v>
                </c:pt>
                <c:pt idx="169">
                  <c:v>866</c:v>
                </c:pt>
                <c:pt idx="170">
                  <c:v>871</c:v>
                </c:pt>
                <c:pt idx="171">
                  <c:v>876</c:v>
                </c:pt>
                <c:pt idx="172">
                  <c:v>881</c:v>
                </c:pt>
                <c:pt idx="173">
                  <c:v>886</c:v>
                </c:pt>
                <c:pt idx="174">
                  <c:v>891</c:v>
                </c:pt>
                <c:pt idx="175">
                  <c:v>896</c:v>
                </c:pt>
                <c:pt idx="176">
                  <c:v>901</c:v>
                </c:pt>
                <c:pt idx="177">
                  <c:v>906</c:v>
                </c:pt>
                <c:pt idx="178">
                  <c:v>911</c:v>
                </c:pt>
                <c:pt idx="179">
                  <c:v>916</c:v>
                </c:pt>
                <c:pt idx="180">
                  <c:v>921</c:v>
                </c:pt>
                <c:pt idx="181">
                  <c:v>926</c:v>
                </c:pt>
              </c:numCache>
            </c:numRef>
          </c:xVal>
          <c:yVal>
            <c:numRef>
              <c:f>'Simple Data'!$E$6:$E$187</c:f>
              <c:numCache>
                <c:formatCode>General</c:formatCode>
                <c:ptCount val="182"/>
                <c:pt idx="0">
                  <c:v>6.35</c:v>
                </c:pt>
                <c:pt idx="1">
                  <c:v>6.84</c:v>
                </c:pt>
                <c:pt idx="2">
                  <c:v>7.32</c:v>
                </c:pt>
                <c:pt idx="3">
                  <c:v>7.32</c:v>
                </c:pt>
                <c:pt idx="4">
                  <c:v>7.32</c:v>
                </c:pt>
                <c:pt idx="5">
                  <c:v>6.84</c:v>
                </c:pt>
                <c:pt idx="6">
                  <c:v>7.32</c:v>
                </c:pt>
                <c:pt idx="7">
                  <c:v>7.32</c:v>
                </c:pt>
                <c:pt idx="8">
                  <c:v>6.84</c:v>
                </c:pt>
                <c:pt idx="9">
                  <c:v>7.32</c:v>
                </c:pt>
                <c:pt idx="10">
                  <c:v>7.32</c:v>
                </c:pt>
                <c:pt idx="11">
                  <c:v>6.84</c:v>
                </c:pt>
                <c:pt idx="12">
                  <c:v>5.86</c:v>
                </c:pt>
                <c:pt idx="13">
                  <c:v>7.32</c:v>
                </c:pt>
                <c:pt idx="14">
                  <c:v>6.84</c:v>
                </c:pt>
                <c:pt idx="15">
                  <c:v>7.32</c:v>
                </c:pt>
                <c:pt idx="16">
                  <c:v>6.84</c:v>
                </c:pt>
                <c:pt idx="17">
                  <c:v>6.84</c:v>
                </c:pt>
                <c:pt idx="18">
                  <c:v>6.84</c:v>
                </c:pt>
                <c:pt idx="19">
                  <c:v>7.32</c:v>
                </c:pt>
                <c:pt idx="20">
                  <c:v>6.84</c:v>
                </c:pt>
                <c:pt idx="21">
                  <c:v>6.84</c:v>
                </c:pt>
                <c:pt idx="22">
                  <c:v>7.32</c:v>
                </c:pt>
                <c:pt idx="23">
                  <c:v>6.84</c:v>
                </c:pt>
                <c:pt idx="24">
                  <c:v>7.32</c:v>
                </c:pt>
                <c:pt idx="25">
                  <c:v>7.81</c:v>
                </c:pt>
                <c:pt idx="26">
                  <c:v>7.32</c:v>
                </c:pt>
                <c:pt idx="27">
                  <c:v>6.84</c:v>
                </c:pt>
                <c:pt idx="28">
                  <c:v>7.32</c:v>
                </c:pt>
                <c:pt idx="29">
                  <c:v>7.32</c:v>
                </c:pt>
                <c:pt idx="30">
                  <c:v>7.32</c:v>
                </c:pt>
                <c:pt idx="31">
                  <c:v>7.32</c:v>
                </c:pt>
                <c:pt idx="32">
                  <c:v>7.32</c:v>
                </c:pt>
                <c:pt idx="33">
                  <c:v>7.32</c:v>
                </c:pt>
                <c:pt idx="34">
                  <c:v>7.81</c:v>
                </c:pt>
                <c:pt idx="35">
                  <c:v>7.32</c:v>
                </c:pt>
                <c:pt idx="36">
                  <c:v>7.32</c:v>
                </c:pt>
                <c:pt idx="37">
                  <c:v>7.81</c:v>
                </c:pt>
                <c:pt idx="38">
                  <c:v>7.81</c:v>
                </c:pt>
                <c:pt idx="39">
                  <c:v>7.81</c:v>
                </c:pt>
                <c:pt idx="40">
                  <c:v>7.81</c:v>
                </c:pt>
                <c:pt idx="41">
                  <c:v>7.81</c:v>
                </c:pt>
                <c:pt idx="42">
                  <c:v>8.7899999999999991</c:v>
                </c:pt>
                <c:pt idx="43">
                  <c:v>8.3000000000000007</c:v>
                </c:pt>
                <c:pt idx="44">
                  <c:v>8.3000000000000007</c:v>
                </c:pt>
                <c:pt idx="45">
                  <c:v>8.7899999999999991</c:v>
                </c:pt>
                <c:pt idx="46">
                  <c:v>8.3000000000000007</c:v>
                </c:pt>
                <c:pt idx="47">
                  <c:v>8.7899999999999991</c:v>
                </c:pt>
                <c:pt idx="48">
                  <c:v>8.3000000000000007</c:v>
                </c:pt>
                <c:pt idx="49">
                  <c:v>9.2799999999999994</c:v>
                </c:pt>
                <c:pt idx="50">
                  <c:v>9.2799999999999994</c:v>
                </c:pt>
                <c:pt idx="51">
                  <c:v>10.25</c:v>
                </c:pt>
                <c:pt idx="52">
                  <c:v>9.77</c:v>
                </c:pt>
                <c:pt idx="53">
                  <c:v>10.25</c:v>
                </c:pt>
                <c:pt idx="54">
                  <c:v>10.74</c:v>
                </c:pt>
                <c:pt idx="55">
                  <c:v>9.2799999999999994</c:v>
                </c:pt>
                <c:pt idx="56">
                  <c:v>10.25</c:v>
                </c:pt>
                <c:pt idx="57">
                  <c:v>11.23</c:v>
                </c:pt>
                <c:pt idx="58">
                  <c:v>12.21</c:v>
                </c:pt>
                <c:pt idx="59">
                  <c:v>12.7</c:v>
                </c:pt>
                <c:pt idx="60">
                  <c:v>13.18</c:v>
                </c:pt>
                <c:pt idx="61">
                  <c:v>13.18</c:v>
                </c:pt>
                <c:pt idx="62">
                  <c:v>13.67</c:v>
                </c:pt>
                <c:pt idx="63">
                  <c:v>14.16</c:v>
                </c:pt>
                <c:pt idx="64">
                  <c:v>13.67</c:v>
                </c:pt>
                <c:pt idx="65">
                  <c:v>14.16</c:v>
                </c:pt>
                <c:pt idx="66">
                  <c:v>14.16</c:v>
                </c:pt>
                <c:pt idx="67">
                  <c:v>15.14</c:v>
                </c:pt>
                <c:pt idx="68">
                  <c:v>16.11</c:v>
                </c:pt>
                <c:pt idx="69">
                  <c:v>16.11</c:v>
                </c:pt>
                <c:pt idx="70">
                  <c:v>17.09</c:v>
                </c:pt>
                <c:pt idx="71">
                  <c:v>17.09</c:v>
                </c:pt>
                <c:pt idx="72">
                  <c:v>17.579999999999998</c:v>
                </c:pt>
                <c:pt idx="73">
                  <c:v>17.579999999999998</c:v>
                </c:pt>
                <c:pt idx="74">
                  <c:v>18.07</c:v>
                </c:pt>
                <c:pt idx="75">
                  <c:v>18.55</c:v>
                </c:pt>
                <c:pt idx="76">
                  <c:v>18.55</c:v>
                </c:pt>
                <c:pt idx="77">
                  <c:v>19.04</c:v>
                </c:pt>
                <c:pt idx="78">
                  <c:v>19.04</c:v>
                </c:pt>
                <c:pt idx="79">
                  <c:v>19.53</c:v>
                </c:pt>
                <c:pt idx="80">
                  <c:v>19.53</c:v>
                </c:pt>
                <c:pt idx="81">
                  <c:v>20.02</c:v>
                </c:pt>
                <c:pt idx="82">
                  <c:v>20.51</c:v>
                </c:pt>
                <c:pt idx="83">
                  <c:v>21</c:v>
                </c:pt>
                <c:pt idx="84">
                  <c:v>21.48</c:v>
                </c:pt>
                <c:pt idx="85">
                  <c:v>21</c:v>
                </c:pt>
                <c:pt idx="86">
                  <c:v>21.48</c:v>
                </c:pt>
                <c:pt idx="87">
                  <c:v>21.48</c:v>
                </c:pt>
                <c:pt idx="88">
                  <c:v>22.95</c:v>
                </c:pt>
                <c:pt idx="89">
                  <c:v>23.44</c:v>
                </c:pt>
                <c:pt idx="90">
                  <c:v>23.44</c:v>
                </c:pt>
                <c:pt idx="91">
                  <c:v>23.44</c:v>
                </c:pt>
                <c:pt idx="92">
                  <c:v>23.93</c:v>
                </c:pt>
                <c:pt idx="93">
                  <c:v>23.93</c:v>
                </c:pt>
                <c:pt idx="94">
                  <c:v>24.41</c:v>
                </c:pt>
                <c:pt idx="95">
                  <c:v>24.9</c:v>
                </c:pt>
                <c:pt idx="96">
                  <c:v>24.9</c:v>
                </c:pt>
                <c:pt idx="97">
                  <c:v>25.39</c:v>
                </c:pt>
                <c:pt idx="98">
                  <c:v>25.39</c:v>
                </c:pt>
                <c:pt idx="99">
                  <c:v>25.88</c:v>
                </c:pt>
                <c:pt idx="100">
                  <c:v>25.88</c:v>
                </c:pt>
                <c:pt idx="101">
                  <c:v>26.37</c:v>
                </c:pt>
                <c:pt idx="102">
                  <c:v>26.37</c:v>
                </c:pt>
                <c:pt idx="103">
                  <c:v>26.37</c:v>
                </c:pt>
                <c:pt idx="104">
                  <c:v>26.86</c:v>
                </c:pt>
                <c:pt idx="105">
                  <c:v>26.37</c:v>
                </c:pt>
                <c:pt idx="106">
                  <c:v>26.86</c:v>
                </c:pt>
                <c:pt idx="107">
                  <c:v>27.34</c:v>
                </c:pt>
                <c:pt idx="108">
                  <c:v>27.34</c:v>
                </c:pt>
                <c:pt idx="109">
                  <c:v>27.83</c:v>
                </c:pt>
                <c:pt idx="110">
                  <c:v>27.34</c:v>
                </c:pt>
                <c:pt idx="111">
                  <c:v>28.32</c:v>
                </c:pt>
                <c:pt idx="112">
                  <c:v>28.32</c:v>
                </c:pt>
                <c:pt idx="113">
                  <c:v>28.81</c:v>
                </c:pt>
                <c:pt idx="114">
                  <c:v>29.3</c:v>
                </c:pt>
                <c:pt idx="115">
                  <c:v>29.3</c:v>
                </c:pt>
                <c:pt idx="116">
                  <c:v>30.27</c:v>
                </c:pt>
                <c:pt idx="117">
                  <c:v>30.76</c:v>
                </c:pt>
                <c:pt idx="118">
                  <c:v>30.76</c:v>
                </c:pt>
                <c:pt idx="119">
                  <c:v>31.25</c:v>
                </c:pt>
                <c:pt idx="120">
                  <c:v>31.74</c:v>
                </c:pt>
                <c:pt idx="121">
                  <c:v>31.74</c:v>
                </c:pt>
                <c:pt idx="122">
                  <c:v>32.229999999999997</c:v>
                </c:pt>
                <c:pt idx="123">
                  <c:v>32.229999999999997</c:v>
                </c:pt>
                <c:pt idx="124">
                  <c:v>32.71</c:v>
                </c:pt>
                <c:pt idx="125">
                  <c:v>33.200000000000003</c:v>
                </c:pt>
                <c:pt idx="126">
                  <c:v>33.200000000000003</c:v>
                </c:pt>
                <c:pt idx="127">
                  <c:v>33.69</c:v>
                </c:pt>
                <c:pt idx="128">
                  <c:v>33.69</c:v>
                </c:pt>
                <c:pt idx="129">
                  <c:v>34.18</c:v>
                </c:pt>
                <c:pt idx="130">
                  <c:v>34.67</c:v>
                </c:pt>
                <c:pt idx="131">
                  <c:v>34.18</c:v>
                </c:pt>
                <c:pt idx="132">
                  <c:v>35.159999999999997</c:v>
                </c:pt>
                <c:pt idx="133">
                  <c:v>35.159999999999997</c:v>
                </c:pt>
                <c:pt idx="134">
                  <c:v>35.64</c:v>
                </c:pt>
                <c:pt idx="135">
                  <c:v>35.159999999999997</c:v>
                </c:pt>
                <c:pt idx="136">
                  <c:v>36.130000000000003</c:v>
                </c:pt>
                <c:pt idx="137">
                  <c:v>35.64</c:v>
                </c:pt>
                <c:pt idx="138">
                  <c:v>36.619999999999997</c:v>
                </c:pt>
                <c:pt idx="139">
                  <c:v>36.619999999999997</c:v>
                </c:pt>
                <c:pt idx="140">
                  <c:v>36.619999999999997</c:v>
                </c:pt>
                <c:pt idx="141">
                  <c:v>36.619999999999997</c:v>
                </c:pt>
                <c:pt idx="142">
                  <c:v>36.619999999999997</c:v>
                </c:pt>
                <c:pt idx="143">
                  <c:v>37.6</c:v>
                </c:pt>
                <c:pt idx="144">
                  <c:v>37.6</c:v>
                </c:pt>
                <c:pt idx="145">
                  <c:v>37.11</c:v>
                </c:pt>
                <c:pt idx="146">
                  <c:v>37.6</c:v>
                </c:pt>
                <c:pt idx="147">
                  <c:v>37.6</c:v>
                </c:pt>
                <c:pt idx="148">
                  <c:v>38.090000000000003</c:v>
                </c:pt>
                <c:pt idx="149">
                  <c:v>37.6</c:v>
                </c:pt>
                <c:pt idx="150">
                  <c:v>37.6</c:v>
                </c:pt>
                <c:pt idx="151">
                  <c:v>38.090000000000003</c:v>
                </c:pt>
                <c:pt idx="152">
                  <c:v>38.090000000000003</c:v>
                </c:pt>
                <c:pt idx="153">
                  <c:v>38.57</c:v>
                </c:pt>
                <c:pt idx="154">
                  <c:v>38.090000000000003</c:v>
                </c:pt>
                <c:pt idx="155">
                  <c:v>38.57</c:v>
                </c:pt>
                <c:pt idx="156">
                  <c:v>39.06</c:v>
                </c:pt>
                <c:pt idx="157">
                  <c:v>39.06</c:v>
                </c:pt>
                <c:pt idx="158">
                  <c:v>39.06</c:v>
                </c:pt>
                <c:pt idx="159">
                  <c:v>39.549999999999997</c:v>
                </c:pt>
                <c:pt idx="160">
                  <c:v>39.549999999999997</c:v>
                </c:pt>
                <c:pt idx="161">
                  <c:v>40.04</c:v>
                </c:pt>
                <c:pt idx="162">
                  <c:v>39.549999999999997</c:v>
                </c:pt>
                <c:pt idx="163">
                  <c:v>39.549999999999997</c:v>
                </c:pt>
                <c:pt idx="164">
                  <c:v>39.549999999999997</c:v>
                </c:pt>
                <c:pt idx="165">
                  <c:v>39.549999999999997</c:v>
                </c:pt>
                <c:pt idx="166">
                  <c:v>39.549999999999997</c:v>
                </c:pt>
                <c:pt idx="167">
                  <c:v>40.04</c:v>
                </c:pt>
                <c:pt idx="168">
                  <c:v>39.549999999999997</c:v>
                </c:pt>
                <c:pt idx="169">
                  <c:v>39.549999999999997</c:v>
                </c:pt>
                <c:pt idx="170">
                  <c:v>40.04</c:v>
                </c:pt>
                <c:pt idx="171">
                  <c:v>40.04</c:v>
                </c:pt>
                <c:pt idx="172">
                  <c:v>39.549999999999997</c:v>
                </c:pt>
                <c:pt idx="173">
                  <c:v>40.04</c:v>
                </c:pt>
                <c:pt idx="174">
                  <c:v>40.04</c:v>
                </c:pt>
                <c:pt idx="175">
                  <c:v>40.04</c:v>
                </c:pt>
                <c:pt idx="176">
                  <c:v>40.04</c:v>
                </c:pt>
                <c:pt idx="177">
                  <c:v>40.04</c:v>
                </c:pt>
                <c:pt idx="178">
                  <c:v>41.02</c:v>
                </c:pt>
                <c:pt idx="179">
                  <c:v>40.53</c:v>
                </c:pt>
                <c:pt idx="180">
                  <c:v>40.04</c:v>
                </c:pt>
                <c:pt idx="181">
                  <c:v>41.02</c:v>
                </c:pt>
              </c:numCache>
            </c:numRef>
          </c:yVal>
          <c:smooth val="0"/>
        </c:ser>
        <c:ser>
          <c:idx val="2"/>
          <c:order val="2"/>
          <c:tx>
            <c:v>Av Temp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3"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3"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3"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 w="9525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'Simple Data'!$A$6:$A$187</c:f>
              <c:numCache>
                <c:formatCode>General</c:formatCode>
                <c:ptCount val="182"/>
                <c:pt idx="0">
                  <c:v>20</c:v>
                </c:pt>
                <c:pt idx="1">
                  <c:v>25</c:v>
                </c:pt>
                <c:pt idx="2">
                  <c:v>30</c:v>
                </c:pt>
                <c:pt idx="3">
                  <c:v>35</c:v>
                </c:pt>
                <c:pt idx="4">
                  <c:v>40</c:v>
                </c:pt>
                <c:pt idx="5">
                  <c:v>45</c:v>
                </c:pt>
                <c:pt idx="6">
                  <c:v>50</c:v>
                </c:pt>
                <c:pt idx="7">
                  <c:v>55</c:v>
                </c:pt>
                <c:pt idx="8">
                  <c:v>60</c:v>
                </c:pt>
                <c:pt idx="9">
                  <c:v>65</c:v>
                </c:pt>
                <c:pt idx="10">
                  <c:v>70</c:v>
                </c:pt>
                <c:pt idx="11">
                  <c:v>75</c:v>
                </c:pt>
                <c:pt idx="12">
                  <c:v>80</c:v>
                </c:pt>
                <c:pt idx="13">
                  <c:v>85</c:v>
                </c:pt>
                <c:pt idx="14">
                  <c:v>90</c:v>
                </c:pt>
                <c:pt idx="15">
                  <c:v>95</c:v>
                </c:pt>
                <c:pt idx="16">
                  <c:v>100</c:v>
                </c:pt>
                <c:pt idx="17">
                  <c:v>105</c:v>
                </c:pt>
                <c:pt idx="18">
                  <c:v>110</c:v>
                </c:pt>
                <c:pt idx="19">
                  <c:v>115</c:v>
                </c:pt>
                <c:pt idx="20">
                  <c:v>120</c:v>
                </c:pt>
                <c:pt idx="21">
                  <c:v>125</c:v>
                </c:pt>
                <c:pt idx="22">
                  <c:v>130</c:v>
                </c:pt>
                <c:pt idx="23">
                  <c:v>135</c:v>
                </c:pt>
                <c:pt idx="24">
                  <c:v>140</c:v>
                </c:pt>
                <c:pt idx="25">
                  <c:v>145</c:v>
                </c:pt>
                <c:pt idx="26">
                  <c:v>150</c:v>
                </c:pt>
                <c:pt idx="27">
                  <c:v>155</c:v>
                </c:pt>
                <c:pt idx="28">
                  <c:v>160</c:v>
                </c:pt>
                <c:pt idx="29">
                  <c:v>165</c:v>
                </c:pt>
                <c:pt idx="30">
                  <c:v>170</c:v>
                </c:pt>
                <c:pt idx="31">
                  <c:v>175</c:v>
                </c:pt>
                <c:pt idx="32">
                  <c:v>180</c:v>
                </c:pt>
                <c:pt idx="33">
                  <c:v>185</c:v>
                </c:pt>
                <c:pt idx="34">
                  <c:v>190</c:v>
                </c:pt>
                <c:pt idx="35">
                  <c:v>195</c:v>
                </c:pt>
                <c:pt idx="36">
                  <c:v>200</c:v>
                </c:pt>
                <c:pt idx="37">
                  <c:v>205</c:v>
                </c:pt>
                <c:pt idx="38">
                  <c:v>210</c:v>
                </c:pt>
                <c:pt idx="39">
                  <c:v>215</c:v>
                </c:pt>
                <c:pt idx="40">
                  <c:v>220</c:v>
                </c:pt>
                <c:pt idx="41">
                  <c:v>225</c:v>
                </c:pt>
                <c:pt idx="42">
                  <c:v>230</c:v>
                </c:pt>
                <c:pt idx="43">
                  <c:v>235</c:v>
                </c:pt>
                <c:pt idx="44">
                  <c:v>240</c:v>
                </c:pt>
                <c:pt idx="45">
                  <c:v>245</c:v>
                </c:pt>
                <c:pt idx="46">
                  <c:v>250</c:v>
                </c:pt>
                <c:pt idx="47">
                  <c:v>255</c:v>
                </c:pt>
                <c:pt idx="48">
                  <c:v>260</c:v>
                </c:pt>
                <c:pt idx="49">
                  <c:v>265</c:v>
                </c:pt>
                <c:pt idx="50">
                  <c:v>270</c:v>
                </c:pt>
                <c:pt idx="51">
                  <c:v>275</c:v>
                </c:pt>
                <c:pt idx="52">
                  <c:v>280</c:v>
                </c:pt>
                <c:pt idx="53">
                  <c:v>285</c:v>
                </c:pt>
                <c:pt idx="54">
                  <c:v>290</c:v>
                </c:pt>
                <c:pt idx="55">
                  <c:v>295</c:v>
                </c:pt>
                <c:pt idx="56">
                  <c:v>300</c:v>
                </c:pt>
                <c:pt idx="57">
                  <c:v>305</c:v>
                </c:pt>
                <c:pt idx="58">
                  <c:v>310</c:v>
                </c:pt>
                <c:pt idx="59">
                  <c:v>315</c:v>
                </c:pt>
                <c:pt idx="60">
                  <c:v>320</c:v>
                </c:pt>
                <c:pt idx="61">
                  <c:v>325</c:v>
                </c:pt>
                <c:pt idx="62">
                  <c:v>330</c:v>
                </c:pt>
                <c:pt idx="63">
                  <c:v>335</c:v>
                </c:pt>
                <c:pt idx="64">
                  <c:v>340</c:v>
                </c:pt>
                <c:pt idx="65">
                  <c:v>345</c:v>
                </c:pt>
                <c:pt idx="66">
                  <c:v>350</c:v>
                </c:pt>
                <c:pt idx="67">
                  <c:v>355</c:v>
                </c:pt>
                <c:pt idx="68">
                  <c:v>360</c:v>
                </c:pt>
                <c:pt idx="69">
                  <c:v>365</c:v>
                </c:pt>
                <c:pt idx="70">
                  <c:v>370</c:v>
                </c:pt>
                <c:pt idx="71">
                  <c:v>375</c:v>
                </c:pt>
                <c:pt idx="72">
                  <c:v>380</c:v>
                </c:pt>
                <c:pt idx="73">
                  <c:v>385</c:v>
                </c:pt>
                <c:pt idx="74">
                  <c:v>390</c:v>
                </c:pt>
                <c:pt idx="75">
                  <c:v>395</c:v>
                </c:pt>
                <c:pt idx="76">
                  <c:v>400</c:v>
                </c:pt>
                <c:pt idx="77">
                  <c:v>405</c:v>
                </c:pt>
                <c:pt idx="78">
                  <c:v>410</c:v>
                </c:pt>
                <c:pt idx="79">
                  <c:v>415</c:v>
                </c:pt>
                <c:pt idx="80">
                  <c:v>420</c:v>
                </c:pt>
                <c:pt idx="81">
                  <c:v>425</c:v>
                </c:pt>
                <c:pt idx="82">
                  <c:v>430</c:v>
                </c:pt>
                <c:pt idx="83">
                  <c:v>435</c:v>
                </c:pt>
                <c:pt idx="84">
                  <c:v>440</c:v>
                </c:pt>
                <c:pt idx="85">
                  <c:v>445</c:v>
                </c:pt>
                <c:pt idx="86">
                  <c:v>450</c:v>
                </c:pt>
                <c:pt idx="87">
                  <c:v>455</c:v>
                </c:pt>
                <c:pt idx="88">
                  <c:v>460</c:v>
                </c:pt>
                <c:pt idx="89">
                  <c:v>465</c:v>
                </c:pt>
                <c:pt idx="90">
                  <c:v>470</c:v>
                </c:pt>
                <c:pt idx="91">
                  <c:v>475</c:v>
                </c:pt>
                <c:pt idx="92">
                  <c:v>480</c:v>
                </c:pt>
                <c:pt idx="93">
                  <c:v>485</c:v>
                </c:pt>
                <c:pt idx="94">
                  <c:v>490</c:v>
                </c:pt>
                <c:pt idx="95">
                  <c:v>495</c:v>
                </c:pt>
                <c:pt idx="96">
                  <c:v>500</c:v>
                </c:pt>
                <c:pt idx="97">
                  <c:v>505</c:v>
                </c:pt>
                <c:pt idx="98">
                  <c:v>510</c:v>
                </c:pt>
                <c:pt idx="99">
                  <c:v>515</c:v>
                </c:pt>
                <c:pt idx="100">
                  <c:v>520</c:v>
                </c:pt>
                <c:pt idx="101">
                  <c:v>525</c:v>
                </c:pt>
                <c:pt idx="102">
                  <c:v>530</c:v>
                </c:pt>
                <c:pt idx="103">
                  <c:v>535</c:v>
                </c:pt>
                <c:pt idx="104">
                  <c:v>540</c:v>
                </c:pt>
                <c:pt idx="105">
                  <c:v>545</c:v>
                </c:pt>
                <c:pt idx="106">
                  <c:v>550</c:v>
                </c:pt>
                <c:pt idx="107">
                  <c:v>555</c:v>
                </c:pt>
                <c:pt idx="108">
                  <c:v>560</c:v>
                </c:pt>
                <c:pt idx="109">
                  <c:v>565</c:v>
                </c:pt>
                <c:pt idx="110">
                  <c:v>570</c:v>
                </c:pt>
                <c:pt idx="111">
                  <c:v>575</c:v>
                </c:pt>
                <c:pt idx="112">
                  <c:v>580</c:v>
                </c:pt>
                <c:pt idx="113">
                  <c:v>585</c:v>
                </c:pt>
                <c:pt idx="114">
                  <c:v>590</c:v>
                </c:pt>
                <c:pt idx="115">
                  <c:v>595</c:v>
                </c:pt>
                <c:pt idx="116">
                  <c:v>600</c:v>
                </c:pt>
                <c:pt idx="117">
                  <c:v>605</c:v>
                </c:pt>
                <c:pt idx="118">
                  <c:v>610</c:v>
                </c:pt>
                <c:pt idx="119">
                  <c:v>615</c:v>
                </c:pt>
                <c:pt idx="120">
                  <c:v>620</c:v>
                </c:pt>
                <c:pt idx="121">
                  <c:v>625</c:v>
                </c:pt>
                <c:pt idx="122">
                  <c:v>630</c:v>
                </c:pt>
                <c:pt idx="123">
                  <c:v>635</c:v>
                </c:pt>
                <c:pt idx="124">
                  <c:v>640</c:v>
                </c:pt>
                <c:pt idx="125">
                  <c:v>645</c:v>
                </c:pt>
                <c:pt idx="126">
                  <c:v>650</c:v>
                </c:pt>
                <c:pt idx="127">
                  <c:v>655</c:v>
                </c:pt>
                <c:pt idx="128">
                  <c:v>660</c:v>
                </c:pt>
                <c:pt idx="129">
                  <c:v>665</c:v>
                </c:pt>
                <c:pt idx="130">
                  <c:v>670</c:v>
                </c:pt>
                <c:pt idx="131">
                  <c:v>675</c:v>
                </c:pt>
                <c:pt idx="132">
                  <c:v>681</c:v>
                </c:pt>
                <c:pt idx="133">
                  <c:v>686</c:v>
                </c:pt>
                <c:pt idx="134">
                  <c:v>691</c:v>
                </c:pt>
                <c:pt idx="135">
                  <c:v>696</c:v>
                </c:pt>
                <c:pt idx="136">
                  <c:v>701</c:v>
                </c:pt>
                <c:pt idx="137">
                  <c:v>706</c:v>
                </c:pt>
                <c:pt idx="138">
                  <c:v>711</c:v>
                </c:pt>
                <c:pt idx="139">
                  <c:v>716</c:v>
                </c:pt>
                <c:pt idx="140">
                  <c:v>721</c:v>
                </c:pt>
                <c:pt idx="141">
                  <c:v>726</c:v>
                </c:pt>
                <c:pt idx="142">
                  <c:v>731</c:v>
                </c:pt>
                <c:pt idx="143">
                  <c:v>736</c:v>
                </c:pt>
                <c:pt idx="144">
                  <c:v>741</c:v>
                </c:pt>
                <c:pt idx="145">
                  <c:v>746</c:v>
                </c:pt>
                <c:pt idx="146">
                  <c:v>751</c:v>
                </c:pt>
                <c:pt idx="147">
                  <c:v>756</c:v>
                </c:pt>
                <c:pt idx="148">
                  <c:v>761</c:v>
                </c:pt>
                <c:pt idx="149">
                  <c:v>766</c:v>
                </c:pt>
                <c:pt idx="150">
                  <c:v>771</c:v>
                </c:pt>
                <c:pt idx="151">
                  <c:v>776</c:v>
                </c:pt>
                <c:pt idx="152">
                  <c:v>781</c:v>
                </c:pt>
                <c:pt idx="153">
                  <c:v>786</c:v>
                </c:pt>
                <c:pt idx="154">
                  <c:v>791</c:v>
                </c:pt>
                <c:pt idx="155">
                  <c:v>796</c:v>
                </c:pt>
                <c:pt idx="156">
                  <c:v>801</c:v>
                </c:pt>
                <c:pt idx="157">
                  <c:v>806</c:v>
                </c:pt>
                <c:pt idx="158">
                  <c:v>811</c:v>
                </c:pt>
                <c:pt idx="159">
                  <c:v>816</c:v>
                </c:pt>
                <c:pt idx="160">
                  <c:v>821</c:v>
                </c:pt>
                <c:pt idx="161">
                  <c:v>826</c:v>
                </c:pt>
                <c:pt idx="162">
                  <c:v>831</c:v>
                </c:pt>
                <c:pt idx="163">
                  <c:v>836</c:v>
                </c:pt>
                <c:pt idx="164">
                  <c:v>841</c:v>
                </c:pt>
                <c:pt idx="165">
                  <c:v>846</c:v>
                </c:pt>
                <c:pt idx="166">
                  <c:v>851</c:v>
                </c:pt>
                <c:pt idx="167">
                  <c:v>856</c:v>
                </c:pt>
                <c:pt idx="168">
                  <c:v>861</c:v>
                </c:pt>
                <c:pt idx="169">
                  <c:v>866</c:v>
                </c:pt>
                <c:pt idx="170">
                  <c:v>871</c:v>
                </c:pt>
                <c:pt idx="171">
                  <c:v>876</c:v>
                </c:pt>
                <c:pt idx="172">
                  <c:v>881</c:v>
                </c:pt>
                <c:pt idx="173">
                  <c:v>886</c:v>
                </c:pt>
                <c:pt idx="174">
                  <c:v>891</c:v>
                </c:pt>
                <c:pt idx="175">
                  <c:v>896</c:v>
                </c:pt>
                <c:pt idx="176">
                  <c:v>901</c:v>
                </c:pt>
                <c:pt idx="177">
                  <c:v>906</c:v>
                </c:pt>
                <c:pt idx="178">
                  <c:v>911</c:v>
                </c:pt>
                <c:pt idx="179">
                  <c:v>916</c:v>
                </c:pt>
                <c:pt idx="180">
                  <c:v>921</c:v>
                </c:pt>
                <c:pt idx="181">
                  <c:v>926</c:v>
                </c:pt>
              </c:numCache>
            </c:numRef>
          </c:xVal>
          <c:yVal>
            <c:numRef>
              <c:f>'Simple Data'!$H$6:$H$187</c:f>
              <c:numCache>
                <c:formatCode>General</c:formatCode>
                <c:ptCount val="182"/>
                <c:pt idx="0">
                  <c:v>7.8650000000000002</c:v>
                </c:pt>
                <c:pt idx="1">
                  <c:v>7.6199999999999992</c:v>
                </c:pt>
                <c:pt idx="2">
                  <c:v>7.375</c:v>
                </c:pt>
                <c:pt idx="3">
                  <c:v>7.375</c:v>
                </c:pt>
                <c:pt idx="4">
                  <c:v>7.375</c:v>
                </c:pt>
                <c:pt idx="5">
                  <c:v>7.6199999999999992</c:v>
                </c:pt>
                <c:pt idx="6">
                  <c:v>7.375</c:v>
                </c:pt>
                <c:pt idx="7">
                  <c:v>7.375</c:v>
                </c:pt>
                <c:pt idx="8">
                  <c:v>7.6199999999999992</c:v>
                </c:pt>
                <c:pt idx="9">
                  <c:v>7.375</c:v>
                </c:pt>
                <c:pt idx="10">
                  <c:v>7.375</c:v>
                </c:pt>
                <c:pt idx="11">
                  <c:v>7.6199999999999992</c:v>
                </c:pt>
                <c:pt idx="12">
                  <c:v>7.620000000000001</c:v>
                </c:pt>
                <c:pt idx="13">
                  <c:v>7.375</c:v>
                </c:pt>
                <c:pt idx="14">
                  <c:v>7.6199999999999992</c:v>
                </c:pt>
                <c:pt idx="15">
                  <c:v>6.8850000000000007</c:v>
                </c:pt>
                <c:pt idx="16">
                  <c:v>7.6199999999999992</c:v>
                </c:pt>
                <c:pt idx="17">
                  <c:v>7.6199999999999992</c:v>
                </c:pt>
                <c:pt idx="18">
                  <c:v>7.1300000000000008</c:v>
                </c:pt>
                <c:pt idx="19">
                  <c:v>7.8599999999999994</c:v>
                </c:pt>
                <c:pt idx="20">
                  <c:v>7.6199999999999992</c:v>
                </c:pt>
                <c:pt idx="21">
                  <c:v>7.6199999999999992</c:v>
                </c:pt>
                <c:pt idx="22">
                  <c:v>7.8599999999999994</c:v>
                </c:pt>
                <c:pt idx="23">
                  <c:v>7.6199999999999992</c:v>
                </c:pt>
                <c:pt idx="24">
                  <c:v>7.8599999999999994</c:v>
                </c:pt>
                <c:pt idx="25">
                  <c:v>7.6150000000000002</c:v>
                </c:pt>
                <c:pt idx="26">
                  <c:v>7.375</c:v>
                </c:pt>
                <c:pt idx="27">
                  <c:v>8.1050000000000004</c:v>
                </c:pt>
                <c:pt idx="28">
                  <c:v>7.8599999999999994</c:v>
                </c:pt>
                <c:pt idx="29">
                  <c:v>7.8599999999999994</c:v>
                </c:pt>
                <c:pt idx="30">
                  <c:v>7.8599999999999994</c:v>
                </c:pt>
                <c:pt idx="31">
                  <c:v>7.8599999999999994</c:v>
                </c:pt>
                <c:pt idx="32">
                  <c:v>7.8599999999999994</c:v>
                </c:pt>
                <c:pt idx="33">
                  <c:v>7.8599999999999994</c:v>
                </c:pt>
                <c:pt idx="34">
                  <c:v>8.1050000000000004</c:v>
                </c:pt>
                <c:pt idx="35">
                  <c:v>8.35</c:v>
                </c:pt>
                <c:pt idx="36">
                  <c:v>8.35</c:v>
                </c:pt>
                <c:pt idx="37">
                  <c:v>8.5950000000000006</c:v>
                </c:pt>
                <c:pt idx="38">
                  <c:v>8.5950000000000006</c:v>
                </c:pt>
                <c:pt idx="39">
                  <c:v>8.5950000000000006</c:v>
                </c:pt>
                <c:pt idx="40">
                  <c:v>8.5950000000000006</c:v>
                </c:pt>
                <c:pt idx="41">
                  <c:v>8.5950000000000006</c:v>
                </c:pt>
                <c:pt idx="42">
                  <c:v>8.5950000000000006</c:v>
                </c:pt>
                <c:pt idx="43">
                  <c:v>9.33</c:v>
                </c:pt>
                <c:pt idx="44">
                  <c:v>9.33</c:v>
                </c:pt>
                <c:pt idx="45">
                  <c:v>9.0850000000000009</c:v>
                </c:pt>
                <c:pt idx="46">
                  <c:v>9.33</c:v>
                </c:pt>
                <c:pt idx="47">
                  <c:v>9.57</c:v>
                </c:pt>
                <c:pt idx="48">
                  <c:v>9.81</c:v>
                </c:pt>
                <c:pt idx="49">
                  <c:v>9.8149999999999995</c:v>
                </c:pt>
                <c:pt idx="50">
                  <c:v>9.8149999999999995</c:v>
                </c:pt>
                <c:pt idx="51">
                  <c:v>9.8149999999999995</c:v>
                </c:pt>
                <c:pt idx="52">
                  <c:v>10.059999999999999</c:v>
                </c:pt>
                <c:pt idx="53">
                  <c:v>10.79</c:v>
                </c:pt>
                <c:pt idx="54">
                  <c:v>10.55</c:v>
                </c:pt>
                <c:pt idx="55">
                  <c:v>11.28</c:v>
                </c:pt>
                <c:pt idx="56">
                  <c:v>12.254999999999999</c:v>
                </c:pt>
                <c:pt idx="57">
                  <c:v>12.744999999999999</c:v>
                </c:pt>
                <c:pt idx="58">
                  <c:v>12.254999999999999</c:v>
                </c:pt>
                <c:pt idx="59">
                  <c:v>12.5</c:v>
                </c:pt>
                <c:pt idx="60">
                  <c:v>12.255000000000001</c:v>
                </c:pt>
                <c:pt idx="61">
                  <c:v>12.745000000000001</c:v>
                </c:pt>
                <c:pt idx="62">
                  <c:v>12.5</c:v>
                </c:pt>
                <c:pt idx="63">
                  <c:v>12.74</c:v>
                </c:pt>
                <c:pt idx="64">
                  <c:v>12.984999999999999</c:v>
                </c:pt>
                <c:pt idx="65">
                  <c:v>13.23</c:v>
                </c:pt>
                <c:pt idx="66">
                  <c:v>12.74</c:v>
                </c:pt>
                <c:pt idx="67">
                  <c:v>13.719999999999999</c:v>
                </c:pt>
                <c:pt idx="68">
                  <c:v>13.72</c:v>
                </c:pt>
                <c:pt idx="69">
                  <c:v>14.21</c:v>
                </c:pt>
                <c:pt idx="70">
                  <c:v>14.205</c:v>
                </c:pt>
                <c:pt idx="71">
                  <c:v>14.205</c:v>
                </c:pt>
                <c:pt idx="72">
                  <c:v>14.940000000000001</c:v>
                </c:pt>
                <c:pt idx="73">
                  <c:v>15.43</c:v>
                </c:pt>
                <c:pt idx="74">
                  <c:v>15.184999999999999</c:v>
                </c:pt>
                <c:pt idx="75">
                  <c:v>15.43</c:v>
                </c:pt>
                <c:pt idx="76">
                  <c:v>15.43</c:v>
                </c:pt>
                <c:pt idx="77">
                  <c:v>16.16</c:v>
                </c:pt>
                <c:pt idx="78">
                  <c:v>16.16</c:v>
                </c:pt>
                <c:pt idx="79">
                  <c:v>16.405000000000001</c:v>
                </c:pt>
                <c:pt idx="80">
                  <c:v>16.895</c:v>
                </c:pt>
                <c:pt idx="81">
                  <c:v>17.14</c:v>
                </c:pt>
                <c:pt idx="82">
                  <c:v>17.385000000000002</c:v>
                </c:pt>
                <c:pt idx="83">
                  <c:v>17.625</c:v>
                </c:pt>
                <c:pt idx="84">
                  <c:v>17.87</c:v>
                </c:pt>
                <c:pt idx="85">
                  <c:v>18.114999999999998</c:v>
                </c:pt>
                <c:pt idx="86">
                  <c:v>18.36</c:v>
                </c:pt>
                <c:pt idx="87">
                  <c:v>18.36</c:v>
                </c:pt>
                <c:pt idx="88">
                  <c:v>18.605</c:v>
                </c:pt>
                <c:pt idx="89">
                  <c:v>18.850000000000001</c:v>
                </c:pt>
                <c:pt idx="90">
                  <c:v>19.335000000000001</c:v>
                </c:pt>
                <c:pt idx="91">
                  <c:v>19.824999999999999</c:v>
                </c:pt>
                <c:pt idx="92">
                  <c:v>19.579999999999998</c:v>
                </c:pt>
                <c:pt idx="93">
                  <c:v>20.555</c:v>
                </c:pt>
                <c:pt idx="94">
                  <c:v>20.315000000000001</c:v>
                </c:pt>
                <c:pt idx="95">
                  <c:v>20.56</c:v>
                </c:pt>
                <c:pt idx="96">
                  <c:v>20.56</c:v>
                </c:pt>
                <c:pt idx="97">
                  <c:v>20.805</c:v>
                </c:pt>
                <c:pt idx="98">
                  <c:v>21.284999999999997</c:v>
                </c:pt>
                <c:pt idx="99">
                  <c:v>21.53</c:v>
                </c:pt>
                <c:pt idx="100">
                  <c:v>22.02</c:v>
                </c:pt>
                <c:pt idx="101">
                  <c:v>22.265000000000001</c:v>
                </c:pt>
                <c:pt idx="102">
                  <c:v>22.265000000000001</c:v>
                </c:pt>
                <c:pt idx="103">
                  <c:v>22.754999999999999</c:v>
                </c:pt>
                <c:pt idx="104">
                  <c:v>23</c:v>
                </c:pt>
                <c:pt idx="105">
                  <c:v>23.245000000000001</c:v>
                </c:pt>
                <c:pt idx="106">
                  <c:v>23.484999999999999</c:v>
                </c:pt>
                <c:pt idx="107">
                  <c:v>23.24</c:v>
                </c:pt>
                <c:pt idx="108">
                  <c:v>24.22</c:v>
                </c:pt>
                <c:pt idx="109">
                  <c:v>23.975000000000001</c:v>
                </c:pt>
                <c:pt idx="110">
                  <c:v>24.71</c:v>
                </c:pt>
                <c:pt idx="111">
                  <c:v>24.71</c:v>
                </c:pt>
                <c:pt idx="112">
                  <c:v>25.2</c:v>
                </c:pt>
                <c:pt idx="113">
                  <c:v>24.954999999999998</c:v>
                </c:pt>
                <c:pt idx="114">
                  <c:v>25.195</c:v>
                </c:pt>
                <c:pt idx="115">
                  <c:v>25.195</c:v>
                </c:pt>
                <c:pt idx="116">
                  <c:v>25.195</c:v>
                </c:pt>
                <c:pt idx="117">
                  <c:v>25.44</c:v>
                </c:pt>
                <c:pt idx="118">
                  <c:v>25.44</c:v>
                </c:pt>
                <c:pt idx="119">
                  <c:v>25.685000000000002</c:v>
                </c:pt>
                <c:pt idx="120">
                  <c:v>25.93</c:v>
                </c:pt>
                <c:pt idx="121">
                  <c:v>25.93</c:v>
                </c:pt>
                <c:pt idx="122">
                  <c:v>26.175000000000001</c:v>
                </c:pt>
                <c:pt idx="123">
                  <c:v>26.175000000000001</c:v>
                </c:pt>
                <c:pt idx="124">
                  <c:v>26.415000000000003</c:v>
                </c:pt>
                <c:pt idx="125">
                  <c:v>26.66</c:v>
                </c:pt>
                <c:pt idx="126">
                  <c:v>26.66</c:v>
                </c:pt>
                <c:pt idx="127">
                  <c:v>26.905000000000001</c:v>
                </c:pt>
                <c:pt idx="128">
                  <c:v>26.905000000000001</c:v>
                </c:pt>
                <c:pt idx="129">
                  <c:v>27.150000000000002</c:v>
                </c:pt>
                <c:pt idx="130">
                  <c:v>26.905000000000001</c:v>
                </c:pt>
                <c:pt idx="131">
                  <c:v>27.150000000000002</c:v>
                </c:pt>
                <c:pt idx="132">
                  <c:v>27.15</c:v>
                </c:pt>
                <c:pt idx="133">
                  <c:v>27.635000000000002</c:v>
                </c:pt>
                <c:pt idx="134">
                  <c:v>27.880000000000003</c:v>
                </c:pt>
                <c:pt idx="135">
                  <c:v>27.635000000000002</c:v>
                </c:pt>
                <c:pt idx="136">
                  <c:v>27.635000000000002</c:v>
                </c:pt>
                <c:pt idx="137">
                  <c:v>27.880000000000003</c:v>
                </c:pt>
                <c:pt idx="138">
                  <c:v>28.37</c:v>
                </c:pt>
                <c:pt idx="139">
                  <c:v>28.37</c:v>
                </c:pt>
                <c:pt idx="140">
                  <c:v>28.37</c:v>
                </c:pt>
                <c:pt idx="141">
                  <c:v>28.37</c:v>
                </c:pt>
                <c:pt idx="142">
                  <c:v>28.86</c:v>
                </c:pt>
                <c:pt idx="143">
                  <c:v>28.86</c:v>
                </c:pt>
                <c:pt idx="144">
                  <c:v>28.86</c:v>
                </c:pt>
                <c:pt idx="145">
                  <c:v>29.104999999999997</c:v>
                </c:pt>
                <c:pt idx="146">
                  <c:v>29.344999999999999</c:v>
                </c:pt>
                <c:pt idx="147">
                  <c:v>29.344999999999999</c:v>
                </c:pt>
                <c:pt idx="148">
                  <c:v>29.590000000000003</c:v>
                </c:pt>
                <c:pt idx="149">
                  <c:v>29.835000000000001</c:v>
                </c:pt>
                <c:pt idx="150">
                  <c:v>30.32</c:v>
                </c:pt>
                <c:pt idx="151">
                  <c:v>30.08</c:v>
                </c:pt>
                <c:pt idx="152">
                  <c:v>30.08</c:v>
                </c:pt>
                <c:pt idx="153">
                  <c:v>30.324999999999999</c:v>
                </c:pt>
                <c:pt idx="154">
                  <c:v>30.564999999999998</c:v>
                </c:pt>
                <c:pt idx="155">
                  <c:v>30.810000000000002</c:v>
                </c:pt>
                <c:pt idx="156">
                  <c:v>30.57</c:v>
                </c:pt>
                <c:pt idx="157">
                  <c:v>31.055</c:v>
                </c:pt>
                <c:pt idx="158">
                  <c:v>31.54</c:v>
                </c:pt>
                <c:pt idx="159">
                  <c:v>31.295000000000002</c:v>
                </c:pt>
                <c:pt idx="160">
                  <c:v>31.295000000000002</c:v>
                </c:pt>
                <c:pt idx="161">
                  <c:v>31.54</c:v>
                </c:pt>
                <c:pt idx="162">
                  <c:v>31.785</c:v>
                </c:pt>
                <c:pt idx="163">
                  <c:v>31.785</c:v>
                </c:pt>
                <c:pt idx="164">
                  <c:v>32.274999999999999</c:v>
                </c:pt>
                <c:pt idx="165">
                  <c:v>32.274999999999999</c:v>
                </c:pt>
                <c:pt idx="166">
                  <c:v>32.765000000000001</c:v>
                </c:pt>
                <c:pt idx="167">
                  <c:v>33.01</c:v>
                </c:pt>
                <c:pt idx="168">
                  <c:v>33.255000000000003</c:v>
                </c:pt>
                <c:pt idx="169">
                  <c:v>33.255000000000003</c:v>
                </c:pt>
                <c:pt idx="170">
                  <c:v>33.5</c:v>
                </c:pt>
                <c:pt idx="171">
                  <c:v>33.5</c:v>
                </c:pt>
                <c:pt idx="172">
                  <c:v>33.74</c:v>
                </c:pt>
                <c:pt idx="173">
                  <c:v>33.980000000000004</c:v>
                </c:pt>
                <c:pt idx="174">
                  <c:v>33.980000000000004</c:v>
                </c:pt>
                <c:pt idx="175">
                  <c:v>34.47</c:v>
                </c:pt>
                <c:pt idx="176">
                  <c:v>34.47</c:v>
                </c:pt>
                <c:pt idx="177">
                  <c:v>34.96</c:v>
                </c:pt>
                <c:pt idx="178">
                  <c:v>34.96</c:v>
                </c:pt>
                <c:pt idx="179">
                  <c:v>35.204999999999998</c:v>
                </c:pt>
                <c:pt idx="180">
                  <c:v>35.450000000000003</c:v>
                </c:pt>
                <c:pt idx="181">
                  <c:v>35.450000000000003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61326080"/>
        <c:axId val="861313568"/>
      </c:scatterChart>
      <c:scatterChart>
        <c:scatterStyle val="lineMarker"/>
        <c:varyColors val="0"/>
        <c:ser>
          <c:idx val="0"/>
          <c:order val="0"/>
          <c:tx>
            <c:v>Voltage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1"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1"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'Simple Data'!$A$6:$A$187</c:f>
              <c:numCache>
                <c:formatCode>General</c:formatCode>
                <c:ptCount val="182"/>
                <c:pt idx="0">
                  <c:v>20</c:v>
                </c:pt>
                <c:pt idx="1">
                  <c:v>25</c:v>
                </c:pt>
                <c:pt idx="2">
                  <c:v>30</c:v>
                </c:pt>
                <c:pt idx="3">
                  <c:v>35</c:v>
                </c:pt>
                <c:pt idx="4">
                  <c:v>40</c:v>
                </c:pt>
                <c:pt idx="5">
                  <c:v>45</c:v>
                </c:pt>
                <c:pt idx="6">
                  <c:v>50</c:v>
                </c:pt>
                <c:pt idx="7">
                  <c:v>55</c:v>
                </c:pt>
                <c:pt idx="8">
                  <c:v>60</c:v>
                </c:pt>
                <c:pt idx="9">
                  <c:v>65</c:v>
                </c:pt>
                <c:pt idx="10">
                  <c:v>70</c:v>
                </c:pt>
                <c:pt idx="11">
                  <c:v>75</c:v>
                </c:pt>
                <c:pt idx="12">
                  <c:v>80</c:v>
                </c:pt>
                <c:pt idx="13">
                  <c:v>85</c:v>
                </c:pt>
                <c:pt idx="14">
                  <c:v>90</c:v>
                </c:pt>
                <c:pt idx="15">
                  <c:v>95</c:v>
                </c:pt>
                <c:pt idx="16">
                  <c:v>100</c:v>
                </c:pt>
                <c:pt idx="17">
                  <c:v>105</c:v>
                </c:pt>
                <c:pt idx="18">
                  <c:v>110</c:v>
                </c:pt>
                <c:pt idx="19">
                  <c:v>115</c:v>
                </c:pt>
                <c:pt idx="20">
                  <c:v>120</c:v>
                </c:pt>
                <c:pt idx="21">
                  <c:v>125</c:v>
                </c:pt>
                <c:pt idx="22">
                  <c:v>130</c:v>
                </c:pt>
                <c:pt idx="23">
                  <c:v>135</c:v>
                </c:pt>
                <c:pt idx="24">
                  <c:v>140</c:v>
                </c:pt>
                <c:pt idx="25">
                  <c:v>145</c:v>
                </c:pt>
                <c:pt idx="26">
                  <c:v>150</c:v>
                </c:pt>
                <c:pt idx="27">
                  <c:v>155</c:v>
                </c:pt>
                <c:pt idx="28">
                  <c:v>160</c:v>
                </c:pt>
                <c:pt idx="29">
                  <c:v>165</c:v>
                </c:pt>
                <c:pt idx="30">
                  <c:v>170</c:v>
                </c:pt>
                <c:pt idx="31">
                  <c:v>175</c:v>
                </c:pt>
                <c:pt idx="32">
                  <c:v>180</c:v>
                </c:pt>
                <c:pt idx="33">
                  <c:v>185</c:v>
                </c:pt>
                <c:pt idx="34">
                  <c:v>190</c:v>
                </c:pt>
                <c:pt idx="35">
                  <c:v>195</c:v>
                </c:pt>
                <c:pt idx="36">
                  <c:v>200</c:v>
                </c:pt>
                <c:pt idx="37">
                  <c:v>205</c:v>
                </c:pt>
                <c:pt idx="38">
                  <c:v>210</c:v>
                </c:pt>
                <c:pt idx="39">
                  <c:v>215</c:v>
                </c:pt>
                <c:pt idx="40">
                  <c:v>220</c:v>
                </c:pt>
                <c:pt idx="41">
                  <c:v>225</c:v>
                </c:pt>
                <c:pt idx="42">
                  <c:v>230</c:v>
                </c:pt>
                <c:pt idx="43">
                  <c:v>235</c:v>
                </c:pt>
                <c:pt idx="44">
                  <c:v>240</c:v>
                </c:pt>
                <c:pt idx="45">
                  <c:v>245</c:v>
                </c:pt>
                <c:pt idx="46">
                  <c:v>250</c:v>
                </c:pt>
                <c:pt idx="47">
                  <c:v>255</c:v>
                </c:pt>
                <c:pt idx="48">
                  <c:v>260</c:v>
                </c:pt>
                <c:pt idx="49">
                  <c:v>265</c:v>
                </c:pt>
                <c:pt idx="50">
                  <c:v>270</c:v>
                </c:pt>
                <c:pt idx="51">
                  <c:v>275</c:v>
                </c:pt>
                <c:pt idx="52">
                  <c:v>280</c:v>
                </c:pt>
                <c:pt idx="53">
                  <c:v>285</c:v>
                </c:pt>
                <c:pt idx="54">
                  <c:v>290</c:v>
                </c:pt>
                <c:pt idx="55">
                  <c:v>295</c:v>
                </c:pt>
                <c:pt idx="56">
                  <c:v>300</c:v>
                </c:pt>
                <c:pt idx="57">
                  <c:v>305</c:v>
                </c:pt>
                <c:pt idx="58">
                  <c:v>310</c:v>
                </c:pt>
                <c:pt idx="59">
                  <c:v>315</c:v>
                </c:pt>
                <c:pt idx="60">
                  <c:v>320</c:v>
                </c:pt>
                <c:pt idx="61">
                  <c:v>325</c:v>
                </c:pt>
                <c:pt idx="62">
                  <c:v>330</c:v>
                </c:pt>
                <c:pt idx="63">
                  <c:v>335</c:v>
                </c:pt>
                <c:pt idx="64">
                  <c:v>340</c:v>
                </c:pt>
                <c:pt idx="65">
                  <c:v>345</c:v>
                </c:pt>
                <c:pt idx="66">
                  <c:v>350</c:v>
                </c:pt>
                <c:pt idx="67">
                  <c:v>355</c:v>
                </c:pt>
                <c:pt idx="68">
                  <c:v>360</c:v>
                </c:pt>
                <c:pt idx="69">
                  <c:v>365</c:v>
                </c:pt>
                <c:pt idx="70">
                  <c:v>370</c:v>
                </c:pt>
                <c:pt idx="71">
                  <c:v>375</c:v>
                </c:pt>
                <c:pt idx="72">
                  <c:v>380</c:v>
                </c:pt>
                <c:pt idx="73">
                  <c:v>385</c:v>
                </c:pt>
                <c:pt idx="74">
                  <c:v>390</c:v>
                </c:pt>
                <c:pt idx="75">
                  <c:v>395</c:v>
                </c:pt>
                <c:pt idx="76">
                  <c:v>400</c:v>
                </c:pt>
                <c:pt idx="77">
                  <c:v>405</c:v>
                </c:pt>
                <c:pt idx="78">
                  <c:v>410</c:v>
                </c:pt>
                <c:pt idx="79">
                  <c:v>415</c:v>
                </c:pt>
                <c:pt idx="80">
                  <c:v>420</c:v>
                </c:pt>
                <c:pt idx="81">
                  <c:v>425</c:v>
                </c:pt>
                <c:pt idx="82">
                  <c:v>430</c:v>
                </c:pt>
                <c:pt idx="83">
                  <c:v>435</c:v>
                </c:pt>
                <c:pt idx="84">
                  <c:v>440</c:v>
                </c:pt>
                <c:pt idx="85">
                  <c:v>445</c:v>
                </c:pt>
                <c:pt idx="86">
                  <c:v>450</c:v>
                </c:pt>
                <c:pt idx="87">
                  <c:v>455</c:v>
                </c:pt>
                <c:pt idx="88">
                  <c:v>460</c:v>
                </c:pt>
                <c:pt idx="89">
                  <c:v>465</c:v>
                </c:pt>
                <c:pt idx="90">
                  <c:v>470</c:v>
                </c:pt>
                <c:pt idx="91">
                  <c:v>475</c:v>
                </c:pt>
                <c:pt idx="92">
                  <c:v>480</c:v>
                </c:pt>
                <c:pt idx="93">
                  <c:v>485</c:v>
                </c:pt>
                <c:pt idx="94">
                  <c:v>490</c:v>
                </c:pt>
                <c:pt idx="95">
                  <c:v>495</c:v>
                </c:pt>
                <c:pt idx="96">
                  <c:v>500</c:v>
                </c:pt>
                <c:pt idx="97">
                  <c:v>505</c:v>
                </c:pt>
                <c:pt idx="98">
                  <c:v>510</c:v>
                </c:pt>
                <c:pt idx="99">
                  <c:v>515</c:v>
                </c:pt>
                <c:pt idx="100">
                  <c:v>520</c:v>
                </c:pt>
                <c:pt idx="101">
                  <c:v>525</c:v>
                </c:pt>
                <c:pt idx="102">
                  <c:v>530</c:v>
                </c:pt>
                <c:pt idx="103">
                  <c:v>535</c:v>
                </c:pt>
                <c:pt idx="104">
                  <c:v>540</c:v>
                </c:pt>
                <c:pt idx="105">
                  <c:v>545</c:v>
                </c:pt>
                <c:pt idx="106">
                  <c:v>550</c:v>
                </c:pt>
                <c:pt idx="107">
                  <c:v>555</c:v>
                </c:pt>
                <c:pt idx="108">
                  <c:v>560</c:v>
                </c:pt>
                <c:pt idx="109">
                  <c:v>565</c:v>
                </c:pt>
                <c:pt idx="110">
                  <c:v>570</c:v>
                </c:pt>
                <c:pt idx="111">
                  <c:v>575</c:v>
                </c:pt>
                <c:pt idx="112">
                  <c:v>580</c:v>
                </c:pt>
                <c:pt idx="113">
                  <c:v>585</c:v>
                </c:pt>
                <c:pt idx="114">
                  <c:v>590</c:v>
                </c:pt>
                <c:pt idx="115">
                  <c:v>595</c:v>
                </c:pt>
                <c:pt idx="116">
                  <c:v>600</c:v>
                </c:pt>
                <c:pt idx="117">
                  <c:v>605</c:v>
                </c:pt>
                <c:pt idx="118">
                  <c:v>610</c:v>
                </c:pt>
                <c:pt idx="119">
                  <c:v>615</c:v>
                </c:pt>
                <c:pt idx="120">
                  <c:v>620</c:v>
                </c:pt>
                <c:pt idx="121">
                  <c:v>625</c:v>
                </c:pt>
                <c:pt idx="122">
                  <c:v>630</c:v>
                </c:pt>
                <c:pt idx="123">
                  <c:v>635</c:v>
                </c:pt>
                <c:pt idx="124">
                  <c:v>640</c:v>
                </c:pt>
                <c:pt idx="125">
                  <c:v>645</c:v>
                </c:pt>
                <c:pt idx="126">
                  <c:v>650</c:v>
                </c:pt>
                <c:pt idx="127">
                  <c:v>655</c:v>
                </c:pt>
                <c:pt idx="128">
                  <c:v>660</c:v>
                </c:pt>
                <c:pt idx="129">
                  <c:v>665</c:v>
                </c:pt>
                <c:pt idx="130">
                  <c:v>670</c:v>
                </c:pt>
                <c:pt idx="131">
                  <c:v>675</c:v>
                </c:pt>
                <c:pt idx="132">
                  <c:v>681</c:v>
                </c:pt>
                <c:pt idx="133">
                  <c:v>686</c:v>
                </c:pt>
                <c:pt idx="134">
                  <c:v>691</c:v>
                </c:pt>
                <c:pt idx="135">
                  <c:v>696</c:v>
                </c:pt>
                <c:pt idx="136">
                  <c:v>701</c:v>
                </c:pt>
                <c:pt idx="137">
                  <c:v>706</c:v>
                </c:pt>
                <c:pt idx="138">
                  <c:v>711</c:v>
                </c:pt>
                <c:pt idx="139">
                  <c:v>716</c:v>
                </c:pt>
                <c:pt idx="140">
                  <c:v>721</c:v>
                </c:pt>
                <c:pt idx="141">
                  <c:v>726</c:v>
                </c:pt>
                <c:pt idx="142">
                  <c:v>731</c:v>
                </c:pt>
                <c:pt idx="143">
                  <c:v>736</c:v>
                </c:pt>
                <c:pt idx="144">
                  <c:v>741</c:v>
                </c:pt>
                <c:pt idx="145">
                  <c:v>746</c:v>
                </c:pt>
                <c:pt idx="146">
                  <c:v>751</c:v>
                </c:pt>
                <c:pt idx="147">
                  <c:v>756</c:v>
                </c:pt>
                <c:pt idx="148">
                  <c:v>761</c:v>
                </c:pt>
                <c:pt idx="149">
                  <c:v>766</c:v>
                </c:pt>
                <c:pt idx="150">
                  <c:v>771</c:v>
                </c:pt>
                <c:pt idx="151">
                  <c:v>776</c:v>
                </c:pt>
                <c:pt idx="152">
                  <c:v>781</c:v>
                </c:pt>
                <c:pt idx="153">
                  <c:v>786</c:v>
                </c:pt>
                <c:pt idx="154">
                  <c:v>791</c:v>
                </c:pt>
                <c:pt idx="155">
                  <c:v>796</c:v>
                </c:pt>
                <c:pt idx="156">
                  <c:v>801</c:v>
                </c:pt>
                <c:pt idx="157">
                  <c:v>806</c:v>
                </c:pt>
                <c:pt idx="158">
                  <c:v>811</c:v>
                </c:pt>
                <c:pt idx="159">
                  <c:v>816</c:v>
                </c:pt>
                <c:pt idx="160">
                  <c:v>821</c:v>
                </c:pt>
                <c:pt idx="161">
                  <c:v>826</c:v>
                </c:pt>
                <c:pt idx="162">
                  <c:v>831</c:v>
                </c:pt>
                <c:pt idx="163">
                  <c:v>836</c:v>
                </c:pt>
                <c:pt idx="164">
                  <c:v>841</c:v>
                </c:pt>
                <c:pt idx="165">
                  <c:v>846</c:v>
                </c:pt>
                <c:pt idx="166">
                  <c:v>851</c:v>
                </c:pt>
                <c:pt idx="167">
                  <c:v>856</c:v>
                </c:pt>
                <c:pt idx="168">
                  <c:v>861</c:v>
                </c:pt>
                <c:pt idx="169">
                  <c:v>866</c:v>
                </c:pt>
                <c:pt idx="170">
                  <c:v>871</c:v>
                </c:pt>
                <c:pt idx="171">
                  <c:v>876</c:v>
                </c:pt>
                <c:pt idx="172">
                  <c:v>881</c:v>
                </c:pt>
                <c:pt idx="173">
                  <c:v>886</c:v>
                </c:pt>
                <c:pt idx="174">
                  <c:v>891</c:v>
                </c:pt>
                <c:pt idx="175">
                  <c:v>896</c:v>
                </c:pt>
                <c:pt idx="176">
                  <c:v>901</c:v>
                </c:pt>
                <c:pt idx="177">
                  <c:v>906</c:v>
                </c:pt>
                <c:pt idx="178">
                  <c:v>911</c:v>
                </c:pt>
                <c:pt idx="179">
                  <c:v>916</c:v>
                </c:pt>
                <c:pt idx="180">
                  <c:v>921</c:v>
                </c:pt>
                <c:pt idx="181">
                  <c:v>926</c:v>
                </c:pt>
              </c:numCache>
            </c:numRef>
          </c:xVal>
          <c:yVal>
            <c:numRef>
              <c:f>'Simple Data'!$D$6:$D$187</c:f>
              <c:numCache>
                <c:formatCode>General</c:formatCode>
                <c:ptCount val="182"/>
                <c:pt idx="0">
                  <c:v>7.3499999999999996E-2</c:v>
                </c:pt>
                <c:pt idx="1">
                  <c:v>7.3499999999999996E-2</c:v>
                </c:pt>
                <c:pt idx="2">
                  <c:v>7.3499999999999996E-2</c:v>
                </c:pt>
                <c:pt idx="3">
                  <c:v>7.3499999999999996E-2</c:v>
                </c:pt>
                <c:pt idx="4">
                  <c:v>7.3499999999999996E-2</c:v>
                </c:pt>
                <c:pt idx="5">
                  <c:v>7.3499999999999996E-2</c:v>
                </c:pt>
                <c:pt idx="6">
                  <c:v>7.3499999999999996E-2</c:v>
                </c:pt>
                <c:pt idx="7">
                  <c:v>7.3499999999999996E-2</c:v>
                </c:pt>
                <c:pt idx="8">
                  <c:v>7.3499999999999996E-2</c:v>
                </c:pt>
                <c:pt idx="9">
                  <c:v>7.3499999999999996E-2</c:v>
                </c:pt>
                <c:pt idx="10">
                  <c:v>7.3499999999999996E-2</c:v>
                </c:pt>
                <c:pt idx="11">
                  <c:v>7.3499999999999996E-2</c:v>
                </c:pt>
                <c:pt idx="12">
                  <c:v>7.3499999999999996E-2</c:v>
                </c:pt>
                <c:pt idx="13">
                  <c:v>7.3499999999999996E-2</c:v>
                </c:pt>
                <c:pt idx="14">
                  <c:v>7.3499999999999996E-2</c:v>
                </c:pt>
                <c:pt idx="15">
                  <c:v>7.3499999999999996E-2</c:v>
                </c:pt>
                <c:pt idx="16">
                  <c:v>7.3499999999999996E-2</c:v>
                </c:pt>
                <c:pt idx="17">
                  <c:v>7.3499999999999996E-2</c:v>
                </c:pt>
                <c:pt idx="18">
                  <c:v>7.3499999999999996E-2</c:v>
                </c:pt>
                <c:pt idx="19">
                  <c:v>7.3499999999999996E-2</c:v>
                </c:pt>
                <c:pt idx="20">
                  <c:v>7.8399999999999997E-2</c:v>
                </c:pt>
                <c:pt idx="21">
                  <c:v>7.8399999999999997E-2</c:v>
                </c:pt>
                <c:pt idx="22">
                  <c:v>7.8399999999999997E-2</c:v>
                </c:pt>
                <c:pt idx="23">
                  <c:v>7.8399999999999997E-2</c:v>
                </c:pt>
                <c:pt idx="24">
                  <c:v>7.8399999999999997E-2</c:v>
                </c:pt>
                <c:pt idx="25">
                  <c:v>7.8399999999999997E-2</c:v>
                </c:pt>
                <c:pt idx="26">
                  <c:v>7.8399999999999997E-2</c:v>
                </c:pt>
                <c:pt idx="27">
                  <c:v>7.8399999999999997E-2</c:v>
                </c:pt>
                <c:pt idx="28">
                  <c:v>7.8399999999999997E-2</c:v>
                </c:pt>
                <c:pt idx="29">
                  <c:v>7.8399999999999997E-2</c:v>
                </c:pt>
                <c:pt idx="30">
                  <c:v>8.3299999999999999E-2</c:v>
                </c:pt>
                <c:pt idx="31">
                  <c:v>8.3299999999999999E-2</c:v>
                </c:pt>
                <c:pt idx="32">
                  <c:v>8.3299999999999999E-2</c:v>
                </c:pt>
                <c:pt idx="33">
                  <c:v>8.3299999999999999E-2</c:v>
                </c:pt>
                <c:pt idx="34">
                  <c:v>8.8200000000000001E-2</c:v>
                </c:pt>
                <c:pt idx="35">
                  <c:v>8.8200000000000001E-2</c:v>
                </c:pt>
                <c:pt idx="36">
                  <c:v>8.8200000000000001E-2</c:v>
                </c:pt>
                <c:pt idx="37">
                  <c:v>9.3100000000000002E-2</c:v>
                </c:pt>
                <c:pt idx="38">
                  <c:v>9.3100000000000002E-2</c:v>
                </c:pt>
                <c:pt idx="39">
                  <c:v>9.3100000000000002E-2</c:v>
                </c:pt>
                <c:pt idx="40">
                  <c:v>9.7900000000000001E-2</c:v>
                </c:pt>
                <c:pt idx="41">
                  <c:v>9.7900000000000001E-2</c:v>
                </c:pt>
                <c:pt idx="42">
                  <c:v>0.1028</c:v>
                </c:pt>
                <c:pt idx="43">
                  <c:v>0.1028</c:v>
                </c:pt>
                <c:pt idx="44">
                  <c:v>0.1028</c:v>
                </c:pt>
                <c:pt idx="45">
                  <c:v>0.1077</c:v>
                </c:pt>
                <c:pt idx="46">
                  <c:v>0.11260000000000001</c:v>
                </c:pt>
                <c:pt idx="47">
                  <c:v>0.11260000000000001</c:v>
                </c:pt>
                <c:pt idx="48">
                  <c:v>0.11749999999999999</c:v>
                </c:pt>
                <c:pt idx="49">
                  <c:v>0.12239999999999999</c:v>
                </c:pt>
                <c:pt idx="50">
                  <c:v>0.12239999999999999</c:v>
                </c:pt>
                <c:pt idx="51">
                  <c:v>0.14199999999999999</c:v>
                </c:pt>
                <c:pt idx="52">
                  <c:v>0.14199999999999999</c:v>
                </c:pt>
                <c:pt idx="53">
                  <c:v>0.14199999999999999</c:v>
                </c:pt>
                <c:pt idx="54">
                  <c:v>0.16159999999999999</c:v>
                </c:pt>
                <c:pt idx="55">
                  <c:v>0.1714</c:v>
                </c:pt>
                <c:pt idx="56">
                  <c:v>0.15670000000000001</c:v>
                </c:pt>
                <c:pt idx="57">
                  <c:v>0.15670000000000001</c:v>
                </c:pt>
                <c:pt idx="58">
                  <c:v>0.16159999999999999</c:v>
                </c:pt>
                <c:pt idx="59">
                  <c:v>0.16650000000000001</c:v>
                </c:pt>
                <c:pt idx="60">
                  <c:v>0.1714</c:v>
                </c:pt>
                <c:pt idx="61">
                  <c:v>0.17630000000000001</c:v>
                </c:pt>
                <c:pt idx="62">
                  <c:v>0.1812</c:v>
                </c:pt>
                <c:pt idx="63">
                  <c:v>0.18609999999999999</c:v>
                </c:pt>
                <c:pt idx="64">
                  <c:v>0.191</c:v>
                </c:pt>
                <c:pt idx="68">
                  <c:v>0.21060000000000001</c:v>
                </c:pt>
                <c:pt idx="69">
                  <c:v>0.2155</c:v>
                </c:pt>
                <c:pt idx="70">
                  <c:v>0.22040000000000001</c:v>
                </c:pt>
                <c:pt idx="71">
                  <c:v>0.2253</c:v>
                </c:pt>
                <c:pt idx="72">
                  <c:v>0.23019999999999999</c:v>
                </c:pt>
                <c:pt idx="73">
                  <c:v>0.2351</c:v>
                </c:pt>
                <c:pt idx="74">
                  <c:v>0.24</c:v>
                </c:pt>
                <c:pt idx="75">
                  <c:v>0.24490000000000001</c:v>
                </c:pt>
                <c:pt idx="76">
                  <c:v>0.24979999999999999</c:v>
                </c:pt>
                <c:pt idx="77">
                  <c:v>0.2596</c:v>
                </c:pt>
                <c:pt idx="78">
                  <c:v>0.2596</c:v>
                </c:pt>
                <c:pt idx="79">
                  <c:v>0.26939999999999997</c:v>
                </c:pt>
                <c:pt idx="80">
                  <c:v>0.27429999999999999</c:v>
                </c:pt>
                <c:pt idx="81">
                  <c:v>0.2792</c:v>
                </c:pt>
                <c:pt idx="82">
                  <c:v>0.28410000000000002</c:v>
                </c:pt>
                <c:pt idx="83">
                  <c:v>0.28899999999999998</c:v>
                </c:pt>
                <c:pt idx="84">
                  <c:v>0.29380000000000001</c:v>
                </c:pt>
                <c:pt idx="85">
                  <c:v>0.29870000000000002</c:v>
                </c:pt>
                <c:pt idx="88">
                  <c:v>0.31340000000000001</c:v>
                </c:pt>
                <c:pt idx="89">
                  <c:v>0.31830000000000003</c:v>
                </c:pt>
                <c:pt idx="90">
                  <c:v>0.32319999999999999</c:v>
                </c:pt>
                <c:pt idx="91">
                  <c:v>0.3281</c:v>
                </c:pt>
                <c:pt idx="92">
                  <c:v>0.33300000000000002</c:v>
                </c:pt>
                <c:pt idx="93">
                  <c:v>0.33789999999999998</c:v>
                </c:pt>
                <c:pt idx="94">
                  <c:v>0.34279999999999999</c:v>
                </c:pt>
                <c:pt idx="95">
                  <c:v>0.34770000000000001</c:v>
                </c:pt>
                <c:pt idx="96">
                  <c:v>0.35260000000000002</c:v>
                </c:pt>
                <c:pt idx="97">
                  <c:v>0.35749999999999998</c:v>
                </c:pt>
                <c:pt idx="98">
                  <c:v>0.36730000000000002</c:v>
                </c:pt>
                <c:pt idx="99">
                  <c:v>0.36730000000000002</c:v>
                </c:pt>
                <c:pt idx="100">
                  <c:v>0.37709999999999999</c:v>
                </c:pt>
                <c:pt idx="101">
                  <c:v>0.37709999999999999</c:v>
                </c:pt>
                <c:pt idx="102">
                  <c:v>0.38200000000000001</c:v>
                </c:pt>
                <c:pt idx="103">
                  <c:v>0.38690000000000002</c:v>
                </c:pt>
                <c:pt idx="104">
                  <c:v>0.3967</c:v>
                </c:pt>
                <c:pt idx="105">
                  <c:v>0.3967</c:v>
                </c:pt>
                <c:pt idx="106">
                  <c:v>0.40649999999999997</c:v>
                </c:pt>
                <c:pt idx="107">
                  <c:v>0.41139999999999999</c:v>
                </c:pt>
                <c:pt idx="108">
                  <c:v>0.4163</c:v>
                </c:pt>
                <c:pt idx="109">
                  <c:v>0.42120000000000002</c:v>
                </c:pt>
                <c:pt idx="110">
                  <c:v>0.42609999999999998</c:v>
                </c:pt>
                <c:pt idx="111">
                  <c:v>0.43099999999999999</c:v>
                </c:pt>
                <c:pt idx="112">
                  <c:v>0.43590000000000001</c:v>
                </c:pt>
                <c:pt idx="113">
                  <c:v>0.4506</c:v>
                </c:pt>
                <c:pt idx="114">
                  <c:v>0.46529999999999999</c:v>
                </c:pt>
                <c:pt idx="115">
                  <c:v>0.48</c:v>
                </c:pt>
                <c:pt idx="116">
                  <c:v>0.48970000000000002</c:v>
                </c:pt>
                <c:pt idx="117">
                  <c:v>0.49459999999999998</c:v>
                </c:pt>
                <c:pt idx="118">
                  <c:v>0.50439999999999996</c:v>
                </c:pt>
                <c:pt idx="119">
                  <c:v>0.50929999999999997</c:v>
                </c:pt>
                <c:pt idx="120">
                  <c:v>0.51419999999999999</c:v>
                </c:pt>
                <c:pt idx="121">
                  <c:v>0.51910000000000001</c:v>
                </c:pt>
                <c:pt idx="122">
                  <c:v>0.52400000000000002</c:v>
                </c:pt>
                <c:pt idx="123">
                  <c:v>0.52890000000000004</c:v>
                </c:pt>
                <c:pt idx="124">
                  <c:v>0.53869999999999996</c:v>
                </c:pt>
                <c:pt idx="125">
                  <c:v>0.54359999999999997</c:v>
                </c:pt>
                <c:pt idx="126">
                  <c:v>0.54849999999999999</c:v>
                </c:pt>
                <c:pt idx="127">
                  <c:v>0.55830000000000002</c:v>
                </c:pt>
                <c:pt idx="128">
                  <c:v>0.56320000000000003</c:v>
                </c:pt>
                <c:pt idx="129">
                  <c:v>0.57299999999999995</c:v>
                </c:pt>
                <c:pt idx="130">
                  <c:v>0.57789999999999997</c:v>
                </c:pt>
                <c:pt idx="131">
                  <c:v>0.58279999999999998</c:v>
                </c:pt>
                <c:pt idx="132">
                  <c:v>0.5877</c:v>
                </c:pt>
                <c:pt idx="133">
                  <c:v>0.59260000000000002</c:v>
                </c:pt>
                <c:pt idx="134">
                  <c:v>0.59750000000000003</c:v>
                </c:pt>
                <c:pt idx="135">
                  <c:v>0.60240000000000005</c:v>
                </c:pt>
                <c:pt idx="136">
                  <c:v>0.60729999999999995</c:v>
                </c:pt>
                <c:pt idx="137">
                  <c:v>0.61219999999999997</c:v>
                </c:pt>
                <c:pt idx="138">
                  <c:v>0.61219999999999997</c:v>
                </c:pt>
                <c:pt idx="139">
                  <c:v>0.622</c:v>
                </c:pt>
                <c:pt idx="140">
                  <c:v>0.622</c:v>
                </c:pt>
                <c:pt idx="141">
                  <c:v>0.63180000000000003</c:v>
                </c:pt>
                <c:pt idx="142">
                  <c:v>0.63670000000000004</c:v>
                </c:pt>
                <c:pt idx="143">
                  <c:v>0.64159999999999995</c:v>
                </c:pt>
                <c:pt idx="144">
                  <c:v>0.64649999999999996</c:v>
                </c:pt>
                <c:pt idx="145">
                  <c:v>0.65139999999999998</c:v>
                </c:pt>
                <c:pt idx="146">
                  <c:v>0.65139999999999998</c:v>
                </c:pt>
                <c:pt idx="147">
                  <c:v>0.65629999999999999</c:v>
                </c:pt>
                <c:pt idx="148">
                  <c:v>0.66120000000000001</c:v>
                </c:pt>
                <c:pt idx="149">
                  <c:v>0.66610000000000003</c:v>
                </c:pt>
                <c:pt idx="150">
                  <c:v>0.66610000000000003</c:v>
                </c:pt>
                <c:pt idx="151">
                  <c:v>0.67100000000000004</c:v>
                </c:pt>
                <c:pt idx="152">
                  <c:v>0.67579999999999996</c:v>
                </c:pt>
                <c:pt idx="153">
                  <c:v>0.68069999999999997</c:v>
                </c:pt>
                <c:pt idx="154">
                  <c:v>0.6905</c:v>
                </c:pt>
                <c:pt idx="155">
                  <c:v>0.6905</c:v>
                </c:pt>
                <c:pt idx="156">
                  <c:v>0.69540000000000002</c:v>
                </c:pt>
                <c:pt idx="157">
                  <c:v>0.70520000000000005</c:v>
                </c:pt>
                <c:pt idx="158">
                  <c:v>0.70520000000000005</c:v>
                </c:pt>
                <c:pt idx="159">
                  <c:v>0.71009999999999995</c:v>
                </c:pt>
                <c:pt idx="160">
                  <c:v>0.71499999999999997</c:v>
                </c:pt>
                <c:pt idx="161">
                  <c:v>0.71499999999999997</c:v>
                </c:pt>
                <c:pt idx="162">
                  <c:v>0.71989999999999998</c:v>
                </c:pt>
                <c:pt idx="163">
                  <c:v>0.71989999999999998</c:v>
                </c:pt>
                <c:pt idx="164">
                  <c:v>0.71989999999999998</c:v>
                </c:pt>
                <c:pt idx="165">
                  <c:v>0.71989999999999998</c:v>
                </c:pt>
                <c:pt idx="166">
                  <c:v>0.71989999999999998</c:v>
                </c:pt>
                <c:pt idx="167">
                  <c:v>0.7248</c:v>
                </c:pt>
                <c:pt idx="168">
                  <c:v>0.7248</c:v>
                </c:pt>
                <c:pt idx="169">
                  <c:v>0.7248</c:v>
                </c:pt>
                <c:pt idx="170">
                  <c:v>0.72970000000000002</c:v>
                </c:pt>
                <c:pt idx="171">
                  <c:v>0.73460000000000003</c:v>
                </c:pt>
                <c:pt idx="172">
                  <c:v>0.73950000000000005</c:v>
                </c:pt>
                <c:pt idx="173">
                  <c:v>0.73950000000000005</c:v>
                </c:pt>
                <c:pt idx="174">
                  <c:v>0.74439999999999995</c:v>
                </c:pt>
                <c:pt idx="175">
                  <c:v>0.74439999999999995</c:v>
                </c:pt>
                <c:pt idx="176">
                  <c:v>0.74439999999999995</c:v>
                </c:pt>
                <c:pt idx="177">
                  <c:v>0.74929999999999997</c:v>
                </c:pt>
                <c:pt idx="178">
                  <c:v>0.75419999999999998</c:v>
                </c:pt>
                <c:pt idx="179">
                  <c:v>0.7591</c:v>
                </c:pt>
                <c:pt idx="180">
                  <c:v>0.7591</c:v>
                </c:pt>
                <c:pt idx="181">
                  <c:v>0.76400000000000001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61310848"/>
        <c:axId val="861314112"/>
      </c:scatterChart>
      <c:valAx>
        <c:axId val="8613260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Time(s)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861313568"/>
        <c:crosses val="autoZero"/>
        <c:crossBetween val="midCat"/>
      </c:valAx>
      <c:valAx>
        <c:axId val="861313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Temperature(°C)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861326080"/>
        <c:crosses val="autoZero"/>
        <c:crossBetween val="midCat"/>
      </c:valAx>
      <c:valAx>
        <c:axId val="861314112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Voltage(v)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861310848"/>
        <c:crosses val="max"/>
        <c:crossBetween val="midCat"/>
      </c:valAx>
      <c:valAx>
        <c:axId val="861310848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861314112"/>
        <c:crosses val="max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800" dirty="0"/>
              <a:t>Delta T, Av Temp and Voltage. 220 ohm data set, 10kohm long run.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scatterChart>
        <c:scatterStyle val="lineMarker"/>
        <c:varyColors val="0"/>
        <c:ser>
          <c:idx val="1"/>
          <c:order val="1"/>
          <c:tx>
            <c:v>Delta T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2"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2"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'Simple Data'!$A$474:$A$529</c:f>
              <c:numCache>
                <c:formatCode>General</c:formatCode>
                <c:ptCount val="56"/>
                <c:pt idx="0">
                  <c:v>2363</c:v>
                </c:pt>
                <c:pt idx="1">
                  <c:v>2368</c:v>
                </c:pt>
                <c:pt idx="2">
                  <c:v>2373</c:v>
                </c:pt>
                <c:pt idx="3">
                  <c:v>2378</c:v>
                </c:pt>
                <c:pt idx="4">
                  <c:v>2383</c:v>
                </c:pt>
                <c:pt idx="5">
                  <c:v>2388</c:v>
                </c:pt>
                <c:pt idx="6">
                  <c:v>2393</c:v>
                </c:pt>
                <c:pt idx="7">
                  <c:v>2398</c:v>
                </c:pt>
                <c:pt idx="8">
                  <c:v>2403</c:v>
                </c:pt>
                <c:pt idx="9">
                  <c:v>2408</c:v>
                </c:pt>
                <c:pt idx="10">
                  <c:v>2413</c:v>
                </c:pt>
                <c:pt idx="11">
                  <c:v>2418</c:v>
                </c:pt>
                <c:pt idx="12">
                  <c:v>2423</c:v>
                </c:pt>
                <c:pt idx="13">
                  <c:v>2428</c:v>
                </c:pt>
                <c:pt idx="14">
                  <c:v>2433</c:v>
                </c:pt>
                <c:pt idx="15">
                  <c:v>2438</c:v>
                </c:pt>
                <c:pt idx="16">
                  <c:v>2443</c:v>
                </c:pt>
                <c:pt idx="17">
                  <c:v>2448</c:v>
                </c:pt>
                <c:pt idx="18">
                  <c:v>2453</c:v>
                </c:pt>
                <c:pt idx="19">
                  <c:v>2458</c:v>
                </c:pt>
                <c:pt idx="20">
                  <c:v>2463</c:v>
                </c:pt>
                <c:pt idx="21">
                  <c:v>2468</c:v>
                </c:pt>
                <c:pt idx="22">
                  <c:v>2473</c:v>
                </c:pt>
                <c:pt idx="23">
                  <c:v>2478</c:v>
                </c:pt>
                <c:pt idx="24">
                  <c:v>2483</c:v>
                </c:pt>
                <c:pt idx="25">
                  <c:v>2488</c:v>
                </c:pt>
                <c:pt idx="26">
                  <c:v>2493</c:v>
                </c:pt>
                <c:pt idx="27">
                  <c:v>2498</c:v>
                </c:pt>
                <c:pt idx="28">
                  <c:v>2503</c:v>
                </c:pt>
                <c:pt idx="29">
                  <c:v>2508</c:v>
                </c:pt>
                <c:pt idx="30">
                  <c:v>2513</c:v>
                </c:pt>
                <c:pt idx="31">
                  <c:v>2518</c:v>
                </c:pt>
                <c:pt idx="32">
                  <c:v>2523</c:v>
                </c:pt>
                <c:pt idx="33">
                  <c:v>2528</c:v>
                </c:pt>
                <c:pt idx="34">
                  <c:v>2533</c:v>
                </c:pt>
                <c:pt idx="35">
                  <c:v>2538</c:v>
                </c:pt>
                <c:pt idx="36">
                  <c:v>2543</c:v>
                </c:pt>
                <c:pt idx="37">
                  <c:v>2548</c:v>
                </c:pt>
                <c:pt idx="38">
                  <c:v>2553</c:v>
                </c:pt>
                <c:pt idx="39">
                  <c:v>2558</c:v>
                </c:pt>
                <c:pt idx="40">
                  <c:v>2563</c:v>
                </c:pt>
                <c:pt idx="41">
                  <c:v>2568</c:v>
                </c:pt>
                <c:pt idx="42">
                  <c:v>2573</c:v>
                </c:pt>
                <c:pt idx="43">
                  <c:v>2578</c:v>
                </c:pt>
                <c:pt idx="44">
                  <c:v>2583</c:v>
                </c:pt>
                <c:pt idx="45">
                  <c:v>2588</c:v>
                </c:pt>
                <c:pt idx="46">
                  <c:v>2593</c:v>
                </c:pt>
                <c:pt idx="47">
                  <c:v>2598</c:v>
                </c:pt>
                <c:pt idx="48">
                  <c:v>2603</c:v>
                </c:pt>
                <c:pt idx="49">
                  <c:v>2608</c:v>
                </c:pt>
                <c:pt idx="50">
                  <c:v>2613</c:v>
                </c:pt>
                <c:pt idx="51">
                  <c:v>2618</c:v>
                </c:pt>
                <c:pt idx="52">
                  <c:v>2623</c:v>
                </c:pt>
                <c:pt idx="53">
                  <c:v>2628</c:v>
                </c:pt>
                <c:pt idx="54">
                  <c:v>2633</c:v>
                </c:pt>
                <c:pt idx="55">
                  <c:v>2638</c:v>
                </c:pt>
              </c:numCache>
            </c:numRef>
          </c:xVal>
          <c:yVal>
            <c:numRef>
              <c:f>'Simple Data'!$E$474:$E$529</c:f>
              <c:numCache>
                <c:formatCode>General</c:formatCode>
                <c:ptCount val="56"/>
                <c:pt idx="0">
                  <c:v>41.5</c:v>
                </c:pt>
                <c:pt idx="1">
                  <c:v>41.02</c:v>
                </c:pt>
                <c:pt idx="2">
                  <c:v>41.02</c:v>
                </c:pt>
                <c:pt idx="3">
                  <c:v>40.53</c:v>
                </c:pt>
                <c:pt idx="4">
                  <c:v>41.02</c:v>
                </c:pt>
                <c:pt idx="5">
                  <c:v>40.53</c:v>
                </c:pt>
                <c:pt idx="6">
                  <c:v>40.53</c:v>
                </c:pt>
                <c:pt idx="7">
                  <c:v>40.53</c:v>
                </c:pt>
                <c:pt idx="8">
                  <c:v>40.53</c:v>
                </c:pt>
                <c:pt idx="9">
                  <c:v>40.04</c:v>
                </c:pt>
                <c:pt idx="10">
                  <c:v>40.53</c:v>
                </c:pt>
                <c:pt idx="11">
                  <c:v>41.02</c:v>
                </c:pt>
                <c:pt idx="12">
                  <c:v>40.53</c:v>
                </c:pt>
                <c:pt idx="13">
                  <c:v>40.53</c:v>
                </c:pt>
                <c:pt idx="14">
                  <c:v>41.02</c:v>
                </c:pt>
                <c:pt idx="15">
                  <c:v>41.02</c:v>
                </c:pt>
                <c:pt idx="16">
                  <c:v>41.02</c:v>
                </c:pt>
                <c:pt idx="17">
                  <c:v>41.02</c:v>
                </c:pt>
                <c:pt idx="18">
                  <c:v>41.02</c:v>
                </c:pt>
                <c:pt idx="19">
                  <c:v>41.5</c:v>
                </c:pt>
                <c:pt idx="20">
                  <c:v>41.5</c:v>
                </c:pt>
                <c:pt idx="21">
                  <c:v>40.53</c:v>
                </c:pt>
                <c:pt idx="22">
                  <c:v>41.02</c:v>
                </c:pt>
                <c:pt idx="23">
                  <c:v>41.02</c:v>
                </c:pt>
                <c:pt idx="24">
                  <c:v>41.02</c:v>
                </c:pt>
                <c:pt idx="25">
                  <c:v>41.5</c:v>
                </c:pt>
                <c:pt idx="26">
                  <c:v>41.5</c:v>
                </c:pt>
                <c:pt idx="27">
                  <c:v>40.53</c:v>
                </c:pt>
                <c:pt idx="28">
                  <c:v>40.53</c:v>
                </c:pt>
                <c:pt idx="29">
                  <c:v>40.53</c:v>
                </c:pt>
                <c:pt idx="30">
                  <c:v>40.04</c:v>
                </c:pt>
                <c:pt idx="31">
                  <c:v>40.04</c:v>
                </c:pt>
                <c:pt idx="32">
                  <c:v>39.549999999999997</c:v>
                </c:pt>
                <c:pt idx="33">
                  <c:v>39.06</c:v>
                </c:pt>
                <c:pt idx="34">
                  <c:v>39.549999999999997</c:v>
                </c:pt>
                <c:pt idx="35">
                  <c:v>39.06</c:v>
                </c:pt>
                <c:pt idx="36">
                  <c:v>38.57</c:v>
                </c:pt>
                <c:pt idx="37">
                  <c:v>38.090000000000003</c:v>
                </c:pt>
                <c:pt idx="38">
                  <c:v>38.090000000000003</c:v>
                </c:pt>
                <c:pt idx="39">
                  <c:v>38.090000000000003</c:v>
                </c:pt>
                <c:pt idx="40">
                  <c:v>38.090000000000003</c:v>
                </c:pt>
                <c:pt idx="41">
                  <c:v>37.6</c:v>
                </c:pt>
                <c:pt idx="42">
                  <c:v>38.090000000000003</c:v>
                </c:pt>
                <c:pt idx="43">
                  <c:v>37.6</c:v>
                </c:pt>
                <c:pt idx="44">
                  <c:v>37.11</c:v>
                </c:pt>
                <c:pt idx="45">
                  <c:v>36.619999999999997</c:v>
                </c:pt>
                <c:pt idx="46">
                  <c:v>37.11</c:v>
                </c:pt>
                <c:pt idx="47">
                  <c:v>37.11</c:v>
                </c:pt>
                <c:pt idx="48">
                  <c:v>37.11</c:v>
                </c:pt>
                <c:pt idx="49">
                  <c:v>37.11</c:v>
                </c:pt>
                <c:pt idx="50">
                  <c:v>37.11</c:v>
                </c:pt>
                <c:pt idx="51">
                  <c:v>37.6</c:v>
                </c:pt>
                <c:pt idx="52">
                  <c:v>37.11</c:v>
                </c:pt>
                <c:pt idx="53">
                  <c:v>37.6</c:v>
                </c:pt>
                <c:pt idx="54">
                  <c:v>37.11</c:v>
                </c:pt>
                <c:pt idx="55">
                  <c:v>36.619999999999997</c:v>
                </c:pt>
              </c:numCache>
            </c:numRef>
          </c:yVal>
          <c:smooth val="0"/>
        </c:ser>
        <c:ser>
          <c:idx val="2"/>
          <c:order val="2"/>
          <c:tx>
            <c:v>Av Temp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3"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3"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3"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 w="9525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'Simple Data'!$A$474:$A$529</c:f>
              <c:numCache>
                <c:formatCode>General</c:formatCode>
                <c:ptCount val="56"/>
                <c:pt idx="0">
                  <c:v>2363</c:v>
                </c:pt>
                <c:pt idx="1">
                  <c:v>2368</c:v>
                </c:pt>
                <c:pt idx="2">
                  <c:v>2373</c:v>
                </c:pt>
                <c:pt idx="3">
                  <c:v>2378</c:v>
                </c:pt>
                <c:pt idx="4">
                  <c:v>2383</c:v>
                </c:pt>
                <c:pt idx="5">
                  <c:v>2388</c:v>
                </c:pt>
                <c:pt idx="6">
                  <c:v>2393</c:v>
                </c:pt>
                <c:pt idx="7">
                  <c:v>2398</c:v>
                </c:pt>
                <c:pt idx="8">
                  <c:v>2403</c:v>
                </c:pt>
                <c:pt idx="9">
                  <c:v>2408</c:v>
                </c:pt>
                <c:pt idx="10">
                  <c:v>2413</c:v>
                </c:pt>
                <c:pt idx="11">
                  <c:v>2418</c:v>
                </c:pt>
                <c:pt idx="12">
                  <c:v>2423</c:v>
                </c:pt>
                <c:pt idx="13">
                  <c:v>2428</c:v>
                </c:pt>
                <c:pt idx="14">
                  <c:v>2433</c:v>
                </c:pt>
                <c:pt idx="15">
                  <c:v>2438</c:v>
                </c:pt>
                <c:pt idx="16">
                  <c:v>2443</c:v>
                </c:pt>
                <c:pt idx="17">
                  <c:v>2448</c:v>
                </c:pt>
                <c:pt idx="18">
                  <c:v>2453</c:v>
                </c:pt>
                <c:pt idx="19">
                  <c:v>2458</c:v>
                </c:pt>
                <c:pt idx="20">
                  <c:v>2463</c:v>
                </c:pt>
                <c:pt idx="21">
                  <c:v>2468</c:v>
                </c:pt>
                <c:pt idx="22">
                  <c:v>2473</c:v>
                </c:pt>
                <c:pt idx="23">
                  <c:v>2478</c:v>
                </c:pt>
                <c:pt idx="24">
                  <c:v>2483</c:v>
                </c:pt>
                <c:pt idx="25">
                  <c:v>2488</c:v>
                </c:pt>
                <c:pt idx="26">
                  <c:v>2493</c:v>
                </c:pt>
                <c:pt idx="27">
                  <c:v>2498</c:v>
                </c:pt>
                <c:pt idx="28">
                  <c:v>2503</c:v>
                </c:pt>
                <c:pt idx="29">
                  <c:v>2508</c:v>
                </c:pt>
                <c:pt idx="30">
                  <c:v>2513</c:v>
                </c:pt>
                <c:pt idx="31">
                  <c:v>2518</c:v>
                </c:pt>
                <c:pt idx="32">
                  <c:v>2523</c:v>
                </c:pt>
                <c:pt idx="33">
                  <c:v>2528</c:v>
                </c:pt>
                <c:pt idx="34">
                  <c:v>2533</c:v>
                </c:pt>
                <c:pt idx="35">
                  <c:v>2538</c:v>
                </c:pt>
                <c:pt idx="36">
                  <c:v>2543</c:v>
                </c:pt>
                <c:pt idx="37">
                  <c:v>2548</c:v>
                </c:pt>
                <c:pt idx="38">
                  <c:v>2553</c:v>
                </c:pt>
                <c:pt idx="39">
                  <c:v>2558</c:v>
                </c:pt>
                <c:pt idx="40">
                  <c:v>2563</c:v>
                </c:pt>
                <c:pt idx="41">
                  <c:v>2568</c:v>
                </c:pt>
                <c:pt idx="42">
                  <c:v>2573</c:v>
                </c:pt>
                <c:pt idx="43">
                  <c:v>2578</c:v>
                </c:pt>
                <c:pt idx="44">
                  <c:v>2583</c:v>
                </c:pt>
                <c:pt idx="45">
                  <c:v>2588</c:v>
                </c:pt>
                <c:pt idx="46">
                  <c:v>2593</c:v>
                </c:pt>
                <c:pt idx="47">
                  <c:v>2598</c:v>
                </c:pt>
                <c:pt idx="48">
                  <c:v>2603</c:v>
                </c:pt>
                <c:pt idx="49">
                  <c:v>2608</c:v>
                </c:pt>
                <c:pt idx="50">
                  <c:v>2613</c:v>
                </c:pt>
                <c:pt idx="51">
                  <c:v>2618</c:v>
                </c:pt>
                <c:pt idx="52">
                  <c:v>2623</c:v>
                </c:pt>
                <c:pt idx="53">
                  <c:v>2628</c:v>
                </c:pt>
                <c:pt idx="54">
                  <c:v>2633</c:v>
                </c:pt>
                <c:pt idx="55">
                  <c:v>2638</c:v>
                </c:pt>
              </c:numCache>
            </c:numRef>
          </c:xVal>
          <c:yVal>
            <c:numRef>
              <c:f>'Simple Data'!$H$475:$H$529</c:f>
              <c:numCache>
                <c:formatCode>General</c:formatCode>
                <c:ptCount val="55"/>
                <c:pt idx="0">
                  <c:v>47.17</c:v>
                </c:pt>
                <c:pt idx="1">
                  <c:v>47.17</c:v>
                </c:pt>
                <c:pt idx="2">
                  <c:v>46.924999999999997</c:v>
                </c:pt>
                <c:pt idx="3">
                  <c:v>47.17</c:v>
                </c:pt>
                <c:pt idx="4">
                  <c:v>47.415000000000006</c:v>
                </c:pt>
                <c:pt idx="5">
                  <c:v>46.924999999999997</c:v>
                </c:pt>
                <c:pt idx="6">
                  <c:v>47.415000000000006</c:v>
                </c:pt>
                <c:pt idx="7">
                  <c:v>47.415000000000006</c:v>
                </c:pt>
                <c:pt idx="8">
                  <c:v>47.17</c:v>
                </c:pt>
                <c:pt idx="9">
                  <c:v>46.924999999999997</c:v>
                </c:pt>
                <c:pt idx="10">
                  <c:v>47.17</c:v>
                </c:pt>
                <c:pt idx="11">
                  <c:v>47.415000000000006</c:v>
                </c:pt>
                <c:pt idx="12">
                  <c:v>47.415000000000006</c:v>
                </c:pt>
                <c:pt idx="13">
                  <c:v>47.655000000000001</c:v>
                </c:pt>
                <c:pt idx="14">
                  <c:v>47.655000000000001</c:v>
                </c:pt>
                <c:pt idx="15">
                  <c:v>47.655000000000001</c:v>
                </c:pt>
                <c:pt idx="16">
                  <c:v>47.655000000000001</c:v>
                </c:pt>
                <c:pt idx="17">
                  <c:v>47.655000000000001</c:v>
                </c:pt>
                <c:pt idx="18">
                  <c:v>47.41</c:v>
                </c:pt>
                <c:pt idx="19">
                  <c:v>47.41</c:v>
                </c:pt>
                <c:pt idx="20">
                  <c:v>47.415000000000006</c:v>
                </c:pt>
                <c:pt idx="21">
                  <c:v>47.655000000000001</c:v>
                </c:pt>
                <c:pt idx="22">
                  <c:v>47.655000000000001</c:v>
                </c:pt>
                <c:pt idx="23">
                  <c:v>47.655000000000001</c:v>
                </c:pt>
                <c:pt idx="24">
                  <c:v>47.41</c:v>
                </c:pt>
                <c:pt idx="25">
                  <c:v>47.41</c:v>
                </c:pt>
                <c:pt idx="26">
                  <c:v>47.415000000000006</c:v>
                </c:pt>
                <c:pt idx="27">
                  <c:v>47.415000000000006</c:v>
                </c:pt>
                <c:pt idx="28">
                  <c:v>46.924999999999997</c:v>
                </c:pt>
                <c:pt idx="29">
                  <c:v>47.17</c:v>
                </c:pt>
                <c:pt idx="30">
                  <c:v>47.660000000000004</c:v>
                </c:pt>
                <c:pt idx="31">
                  <c:v>47.414999999999999</c:v>
                </c:pt>
                <c:pt idx="32">
                  <c:v>47.655000000000001</c:v>
                </c:pt>
                <c:pt idx="33">
                  <c:v>47.414999999999999</c:v>
                </c:pt>
                <c:pt idx="34">
                  <c:v>47.655000000000001</c:v>
                </c:pt>
                <c:pt idx="35">
                  <c:v>47.9</c:v>
                </c:pt>
                <c:pt idx="36">
                  <c:v>47.655000000000001</c:v>
                </c:pt>
                <c:pt idx="37">
                  <c:v>48.144999999999996</c:v>
                </c:pt>
                <c:pt idx="38">
                  <c:v>48.144999999999996</c:v>
                </c:pt>
                <c:pt idx="39">
                  <c:v>48.144999999999996</c:v>
                </c:pt>
                <c:pt idx="40">
                  <c:v>48.39</c:v>
                </c:pt>
                <c:pt idx="41">
                  <c:v>48.144999999999996</c:v>
                </c:pt>
                <c:pt idx="42">
                  <c:v>48.39</c:v>
                </c:pt>
                <c:pt idx="43">
                  <c:v>48.634999999999998</c:v>
                </c:pt>
                <c:pt idx="44">
                  <c:v>48.879999999999995</c:v>
                </c:pt>
                <c:pt idx="45">
                  <c:v>49.125</c:v>
                </c:pt>
                <c:pt idx="46">
                  <c:v>49.125</c:v>
                </c:pt>
                <c:pt idx="47">
                  <c:v>49.125</c:v>
                </c:pt>
                <c:pt idx="48">
                  <c:v>49.125</c:v>
                </c:pt>
                <c:pt idx="49">
                  <c:v>49.604999999999997</c:v>
                </c:pt>
                <c:pt idx="50">
                  <c:v>49.85</c:v>
                </c:pt>
                <c:pt idx="51">
                  <c:v>50.094999999999999</c:v>
                </c:pt>
                <c:pt idx="52">
                  <c:v>50.34</c:v>
                </c:pt>
                <c:pt idx="53">
                  <c:v>50.094999999999999</c:v>
                </c:pt>
                <c:pt idx="54">
                  <c:v>50.34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61311936"/>
        <c:axId val="861323360"/>
      </c:scatterChart>
      <c:scatterChart>
        <c:scatterStyle val="lineMarker"/>
        <c:varyColors val="0"/>
        <c:ser>
          <c:idx val="0"/>
          <c:order val="0"/>
          <c:tx>
            <c:v>Voltage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1"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1"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'Simple Data'!$A$474:$A$529</c:f>
              <c:numCache>
                <c:formatCode>General</c:formatCode>
                <c:ptCount val="56"/>
                <c:pt idx="0">
                  <c:v>2363</c:v>
                </c:pt>
                <c:pt idx="1">
                  <c:v>2368</c:v>
                </c:pt>
                <c:pt idx="2">
                  <c:v>2373</c:v>
                </c:pt>
                <c:pt idx="3">
                  <c:v>2378</c:v>
                </c:pt>
                <c:pt idx="4">
                  <c:v>2383</c:v>
                </c:pt>
                <c:pt idx="5">
                  <c:v>2388</c:v>
                </c:pt>
                <c:pt idx="6">
                  <c:v>2393</c:v>
                </c:pt>
                <c:pt idx="7">
                  <c:v>2398</c:v>
                </c:pt>
                <c:pt idx="8">
                  <c:v>2403</c:v>
                </c:pt>
                <c:pt idx="9">
                  <c:v>2408</c:v>
                </c:pt>
                <c:pt idx="10">
                  <c:v>2413</c:v>
                </c:pt>
                <c:pt idx="11">
                  <c:v>2418</c:v>
                </c:pt>
                <c:pt idx="12">
                  <c:v>2423</c:v>
                </c:pt>
                <c:pt idx="13">
                  <c:v>2428</c:v>
                </c:pt>
                <c:pt idx="14">
                  <c:v>2433</c:v>
                </c:pt>
                <c:pt idx="15">
                  <c:v>2438</c:v>
                </c:pt>
                <c:pt idx="16">
                  <c:v>2443</c:v>
                </c:pt>
                <c:pt idx="17">
                  <c:v>2448</c:v>
                </c:pt>
                <c:pt idx="18">
                  <c:v>2453</c:v>
                </c:pt>
                <c:pt idx="19">
                  <c:v>2458</c:v>
                </c:pt>
                <c:pt idx="20">
                  <c:v>2463</c:v>
                </c:pt>
                <c:pt idx="21">
                  <c:v>2468</c:v>
                </c:pt>
                <c:pt idx="22">
                  <c:v>2473</c:v>
                </c:pt>
                <c:pt idx="23">
                  <c:v>2478</c:v>
                </c:pt>
                <c:pt idx="24">
                  <c:v>2483</c:v>
                </c:pt>
                <c:pt idx="25">
                  <c:v>2488</c:v>
                </c:pt>
                <c:pt idx="26">
                  <c:v>2493</c:v>
                </c:pt>
                <c:pt idx="27">
                  <c:v>2498</c:v>
                </c:pt>
                <c:pt idx="28">
                  <c:v>2503</c:v>
                </c:pt>
                <c:pt idx="29">
                  <c:v>2508</c:v>
                </c:pt>
                <c:pt idx="30">
                  <c:v>2513</c:v>
                </c:pt>
                <c:pt idx="31">
                  <c:v>2518</c:v>
                </c:pt>
                <c:pt idx="32">
                  <c:v>2523</c:v>
                </c:pt>
                <c:pt idx="33">
                  <c:v>2528</c:v>
                </c:pt>
                <c:pt idx="34">
                  <c:v>2533</c:v>
                </c:pt>
                <c:pt idx="35">
                  <c:v>2538</c:v>
                </c:pt>
                <c:pt idx="36">
                  <c:v>2543</c:v>
                </c:pt>
                <c:pt idx="37">
                  <c:v>2548</c:v>
                </c:pt>
                <c:pt idx="38">
                  <c:v>2553</c:v>
                </c:pt>
                <c:pt idx="39">
                  <c:v>2558</c:v>
                </c:pt>
                <c:pt idx="40">
                  <c:v>2563</c:v>
                </c:pt>
                <c:pt idx="41">
                  <c:v>2568</c:v>
                </c:pt>
                <c:pt idx="42">
                  <c:v>2573</c:v>
                </c:pt>
                <c:pt idx="43">
                  <c:v>2578</c:v>
                </c:pt>
                <c:pt idx="44">
                  <c:v>2583</c:v>
                </c:pt>
                <c:pt idx="45">
                  <c:v>2588</c:v>
                </c:pt>
                <c:pt idx="46">
                  <c:v>2593</c:v>
                </c:pt>
                <c:pt idx="47">
                  <c:v>2598</c:v>
                </c:pt>
                <c:pt idx="48">
                  <c:v>2603</c:v>
                </c:pt>
                <c:pt idx="49">
                  <c:v>2608</c:v>
                </c:pt>
                <c:pt idx="50">
                  <c:v>2613</c:v>
                </c:pt>
                <c:pt idx="51">
                  <c:v>2618</c:v>
                </c:pt>
                <c:pt idx="52">
                  <c:v>2623</c:v>
                </c:pt>
                <c:pt idx="53">
                  <c:v>2628</c:v>
                </c:pt>
                <c:pt idx="54">
                  <c:v>2633</c:v>
                </c:pt>
                <c:pt idx="55">
                  <c:v>2638</c:v>
                </c:pt>
              </c:numCache>
            </c:numRef>
          </c:xVal>
          <c:yVal>
            <c:numRef>
              <c:f>'Simple Data'!$D$474:$D$529</c:f>
              <c:numCache>
                <c:formatCode>General</c:formatCode>
                <c:ptCount val="56"/>
                <c:pt idx="0">
                  <c:v>0.99909999999999999</c:v>
                </c:pt>
                <c:pt idx="1">
                  <c:v>0.99909999999999999</c:v>
                </c:pt>
                <c:pt idx="2">
                  <c:v>0.99909999999999999</c:v>
                </c:pt>
                <c:pt idx="3">
                  <c:v>0.99909999999999999</c:v>
                </c:pt>
                <c:pt idx="4">
                  <c:v>0.99909999999999999</c:v>
                </c:pt>
                <c:pt idx="5">
                  <c:v>0.99909999999999999</c:v>
                </c:pt>
                <c:pt idx="6">
                  <c:v>0.99909999999999999</c:v>
                </c:pt>
                <c:pt idx="7">
                  <c:v>0.99909999999999999</c:v>
                </c:pt>
                <c:pt idx="8">
                  <c:v>0.99909999999999999</c:v>
                </c:pt>
                <c:pt idx="9">
                  <c:v>0.99909999999999999</c:v>
                </c:pt>
                <c:pt idx="10">
                  <c:v>1.0186999999999999</c:v>
                </c:pt>
                <c:pt idx="11">
                  <c:v>1.0186999999999999</c:v>
                </c:pt>
                <c:pt idx="12">
                  <c:v>1.0186999999999999</c:v>
                </c:pt>
                <c:pt idx="13">
                  <c:v>1.0186999999999999</c:v>
                </c:pt>
                <c:pt idx="14">
                  <c:v>1.0186999999999999</c:v>
                </c:pt>
                <c:pt idx="15">
                  <c:v>1.0186999999999999</c:v>
                </c:pt>
                <c:pt idx="16">
                  <c:v>1.0186999999999999</c:v>
                </c:pt>
                <c:pt idx="17">
                  <c:v>1.0186999999999999</c:v>
                </c:pt>
                <c:pt idx="18">
                  <c:v>1.0236000000000001</c:v>
                </c:pt>
                <c:pt idx="19">
                  <c:v>1.0236000000000001</c:v>
                </c:pt>
                <c:pt idx="20">
                  <c:v>1.0236000000000001</c:v>
                </c:pt>
                <c:pt idx="21">
                  <c:v>1.0236000000000001</c:v>
                </c:pt>
                <c:pt idx="22">
                  <c:v>1.0236000000000001</c:v>
                </c:pt>
                <c:pt idx="23">
                  <c:v>1.0236000000000001</c:v>
                </c:pt>
                <c:pt idx="24">
                  <c:v>1.0236000000000001</c:v>
                </c:pt>
                <c:pt idx="25">
                  <c:v>1.0236000000000001</c:v>
                </c:pt>
                <c:pt idx="26">
                  <c:v>1.0236000000000001</c:v>
                </c:pt>
                <c:pt idx="27">
                  <c:v>1.0236000000000001</c:v>
                </c:pt>
                <c:pt idx="28">
                  <c:v>1.0186999999999999</c:v>
                </c:pt>
                <c:pt idx="29">
                  <c:v>1.0138</c:v>
                </c:pt>
                <c:pt idx="30">
                  <c:v>1.0088999999999999</c:v>
                </c:pt>
                <c:pt idx="31">
                  <c:v>0.99909999999999999</c:v>
                </c:pt>
                <c:pt idx="32">
                  <c:v>0.99419999999999997</c:v>
                </c:pt>
                <c:pt idx="33">
                  <c:v>0.99419999999999997</c:v>
                </c:pt>
                <c:pt idx="34">
                  <c:v>0.98929999999999996</c:v>
                </c:pt>
                <c:pt idx="35">
                  <c:v>0.98440000000000005</c:v>
                </c:pt>
                <c:pt idx="36">
                  <c:v>0.97950000000000004</c:v>
                </c:pt>
                <c:pt idx="37">
                  <c:v>0.97950000000000004</c:v>
                </c:pt>
                <c:pt idx="38">
                  <c:v>0.96970000000000001</c:v>
                </c:pt>
                <c:pt idx="39">
                  <c:v>0.96479999999999999</c:v>
                </c:pt>
                <c:pt idx="40">
                  <c:v>0.96479999999999999</c:v>
                </c:pt>
                <c:pt idx="41">
                  <c:v>0.96479999999999999</c:v>
                </c:pt>
                <c:pt idx="42">
                  <c:v>0.95989999999999998</c:v>
                </c:pt>
                <c:pt idx="43">
                  <c:v>0.95499999999999996</c:v>
                </c:pt>
                <c:pt idx="44">
                  <c:v>0.95499999999999996</c:v>
                </c:pt>
                <c:pt idx="45">
                  <c:v>0.95499999999999996</c:v>
                </c:pt>
                <c:pt idx="46">
                  <c:v>0.95009999999999994</c:v>
                </c:pt>
                <c:pt idx="47">
                  <c:v>0.95009999999999994</c:v>
                </c:pt>
                <c:pt idx="48">
                  <c:v>0.94520000000000004</c:v>
                </c:pt>
                <c:pt idx="49">
                  <c:v>0.94520000000000004</c:v>
                </c:pt>
                <c:pt idx="50">
                  <c:v>0.94520000000000004</c:v>
                </c:pt>
                <c:pt idx="51">
                  <c:v>0.92069999999999996</c:v>
                </c:pt>
                <c:pt idx="52">
                  <c:v>0.94030000000000002</c:v>
                </c:pt>
                <c:pt idx="53">
                  <c:v>0.94030000000000002</c:v>
                </c:pt>
                <c:pt idx="54">
                  <c:v>0.94030000000000002</c:v>
                </c:pt>
                <c:pt idx="55">
                  <c:v>0.94030000000000002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61324448"/>
        <c:axId val="861324992"/>
      </c:scatterChart>
      <c:valAx>
        <c:axId val="861311936"/>
        <c:scaling>
          <c:orientation val="minMax"/>
          <c:max val="2650"/>
          <c:min val="2350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Time(s)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861323360"/>
        <c:crosses val="autoZero"/>
        <c:crossBetween val="midCat"/>
      </c:valAx>
      <c:valAx>
        <c:axId val="861323360"/>
        <c:scaling>
          <c:orientation val="minMax"/>
          <c:max val="60"/>
          <c:min val="2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/>
                  <a:t>Δ</a:t>
                </a:r>
                <a:r>
                  <a:rPr lang="lv-LV"/>
                  <a:t>T(°C)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861311936"/>
        <c:crosses val="autoZero"/>
        <c:crossBetween val="midCat"/>
      </c:valAx>
      <c:valAx>
        <c:axId val="861324992"/>
        <c:scaling>
          <c:orientation val="minMax"/>
          <c:max val="1.2"/>
          <c:min val="0.8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lv-LV"/>
                  <a:t>Voltage (V)</a:t>
                </a:r>
                <a:endParaRPr lang="ru-RU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861324448"/>
        <c:crosses val="max"/>
        <c:crossBetween val="midCat"/>
      </c:valAx>
      <c:valAx>
        <c:axId val="8613244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6132499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kern="1200" spc="100" baseline="0">
                <a:solidFill>
                  <a:prstClr val="white">
                    <a:lumMod val="95000"/>
                  </a:prst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600" b="1" i="0" u="none" strike="noStrike" kern="1200" spc="100" baseline="0" dirty="0">
                <a:solidFill>
                  <a:prstClr val="white">
                    <a:lumMod val="95000"/>
                  </a:prst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rPr>
              <a:t>Av.</a:t>
            </a:r>
            <a:r>
              <a:rPr lang="el-GR" sz="1600" b="1" i="0" u="none" strike="noStrike" kern="1200" spc="100" baseline="0" dirty="0">
                <a:solidFill>
                  <a:prstClr val="white">
                    <a:lumMod val="95000"/>
                  </a:prst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rPr>
              <a:t>Δ</a:t>
            </a:r>
            <a:r>
              <a:rPr lang="en-US" sz="1600" b="1" i="0" u="none" strike="noStrike" kern="1200" spc="100" baseline="0" dirty="0">
                <a:solidFill>
                  <a:prstClr val="white">
                    <a:lumMod val="95000"/>
                  </a:prst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rPr>
              <a:t>T and Voltages for different </a:t>
            </a:r>
            <a:r>
              <a:rPr lang="en-US" sz="1600" b="1" i="0" u="none" strike="noStrike" kern="1200" spc="100" baseline="0" dirty="0" smtClean="0">
                <a:solidFill>
                  <a:prstClr val="white">
                    <a:lumMod val="95000"/>
                  </a:prst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rPr>
              <a:t>resistances. </a:t>
            </a:r>
            <a:r>
              <a:rPr lang="en-US" sz="1600" b="0" i="0" baseline="0" dirty="0" smtClean="0">
                <a:effectLst/>
              </a:rPr>
              <a:t>Series set, </a:t>
            </a:r>
            <a:r>
              <a:rPr lang="en-US" sz="1600" b="0" i="0" baseline="0" dirty="0" err="1" smtClean="0">
                <a:effectLst/>
              </a:rPr>
              <a:t>PvsS</a:t>
            </a:r>
            <a:r>
              <a:rPr lang="en-US" sz="1600" b="0" i="0" baseline="0" dirty="0" smtClean="0">
                <a:effectLst/>
              </a:rPr>
              <a:t> run.</a:t>
            </a:r>
            <a:endParaRPr lang="ru-RU" sz="1600" dirty="0" smtClean="0">
              <a:effectLst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prstClr val="white">
                    <a:lumMod val="95000"/>
                  </a:prstClr>
                </a:solidFill>
              </a:defRPr>
            </a:pPr>
            <a:endParaRPr lang="en-US" sz="1600" dirty="0"/>
          </a:p>
        </c:rich>
      </c:tx>
      <c:layout>
        <c:manualLayout>
          <c:xMode val="edge"/>
          <c:yMode val="edge"/>
          <c:x val="0.17769509926905647"/>
          <c:y val="2.68861087497230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600" b="1" i="0" u="none" strike="noStrike" kern="1200" spc="100" baseline="0">
              <a:solidFill>
                <a:prstClr val="white">
                  <a:lumMod val="95000"/>
                </a:prst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1001223504448449"/>
          <c:y val="0.20152632180625721"/>
          <c:w val="0.75767898770967079"/>
          <c:h val="0.51522816967933782"/>
        </c:manualLayout>
      </c:layout>
      <c:scatterChart>
        <c:scatterStyle val="lineMarker"/>
        <c:varyColors val="0"/>
        <c:ser>
          <c:idx val="1"/>
          <c:order val="1"/>
          <c:tx>
            <c:v>Av Temp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2"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2"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'Simple Data'!$A$157:$A$261</c:f>
              <c:numCache>
                <c:formatCode>General</c:formatCode>
                <c:ptCount val="105"/>
                <c:pt idx="0">
                  <c:v>776</c:v>
                </c:pt>
                <c:pt idx="1">
                  <c:v>781</c:v>
                </c:pt>
                <c:pt idx="2">
                  <c:v>786</c:v>
                </c:pt>
                <c:pt idx="3">
                  <c:v>791</c:v>
                </c:pt>
                <c:pt idx="4">
                  <c:v>796</c:v>
                </c:pt>
                <c:pt idx="5">
                  <c:v>801</c:v>
                </c:pt>
                <c:pt idx="6">
                  <c:v>806</c:v>
                </c:pt>
                <c:pt idx="7">
                  <c:v>811</c:v>
                </c:pt>
                <c:pt idx="8">
                  <c:v>816</c:v>
                </c:pt>
                <c:pt idx="9">
                  <c:v>821</c:v>
                </c:pt>
                <c:pt idx="10">
                  <c:v>826</c:v>
                </c:pt>
                <c:pt idx="11">
                  <c:v>831</c:v>
                </c:pt>
                <c:pt idx="12">
                  <c:v>836</c:v>
                </c:pt>
                <c:pt idx="13">
                  <c:v>841</c:v>
                </c:pt>
                <c:pt idx="14">
                  <c:v>846</c:v>
                </c:pt>
                <c:pt idx="15">
                  <c:v>851</c:v>
                </c:pt>
                <c:pt idx="16">
                  <c:v>856</c:v>
                </c:pt>
                <c:pt idx="17">
                  <c:v>861</c:v>
                </c:pt>
                <c:pt idx="18">
                  <c:v>866</c:v>
                </c:pt>
                <c:pt idx="19">
                  <c:v>871</c:v>
                </c:pt>
                <c:pt idx="20">
                  <c:v>876</c:v>
                </c:pt>
                <c:pt idx="21">
                  <c:v>881</c:v>
                </c:pt>
                <c:pt idx="22">
                  <c:v>886</c:v>
                </c:pt>
                <c:pt idx="23">
                  <c:v>891</c:v>
                </c:pt>
                <c:pt idx="24">
                  <c:v>896</c:v>
                </c:pt>
                <c:pt idx="25">
                  <c:v>901</c:v>
                </c:pt>
                <c:pt idx="26">
                  <c:v>906</c:v>
                </c:pt>
                <c:pt idx="27">
                  <c:v>911</c:v>
                </c:pt>
                <c:pt idx="28">
                  <c:v>916</c:v>
                </c:pt>
                <c:pt idx="29">
                  <c:v>921</c:v>
                </c:pt>
                <c:pt idx="30">
                  <c:v>926</c:v>
                </c:pt>
                <c:pt idx="31">
                  <c:v>931</c:v>
                </c:pt>
                <c:pt idx="32">
                  <c:v>936</c:v>
                </c:pt>
                <c:pt idx="33">
                  <c:v>941</c:v>
                </c:pt>
                <c:pt idx="34">
                  <c:v>946</c:v>
                </c:pt>
                <c:pt idx="35">
                  <c:v>951</c:v>
                </c:pt>
                <c:pt idx="36">
                  <c:v>956</c:v>
                </c:pt>
                <c:pt idx="37">
                  <c:v>961</c:v>
                </c:pt>
                <c:pt idx="38">
                  <c:v>966</c:v>
                </c:pt>
                <c:pt idx="39">
                  <c:v>971</c:v>
                </c:pt>
                <c:pt idx="40">
                  <c:v>976</c:v>
                </c:pt>
                <c:pt idx="41">
                  <c:v>981</c:v>
                </c:pt>
                <c:pt idx="42">
                  <c:v>986</c:v>
                </c:pt>
                <c:pt idx="43">
                  <c:v>991</c:v>
                </c:pt>
                <c:pt idx="44">
                  <c:v>996</c:v>
                </c:pt>
                <c:pt idx="45">
                  <c:v>1001</c:v>
                </c:pt>
                <c:pt idx="46">
                  <c:v>1006</c:v>
                </c:pt>
                <c:pt idx="47">
                  <c:v>1011</c:v>
                </c:pt>
                <c:pt idx="48">
                  <c:v>1016</c:v>
                </c:pt>
                <c:pt idx="49">
                  <c:v>1021</c:v>
                </c:pt>
                <c:pt idx="50">
                  <c:v>1026</c:v>
                </c:pt>
                <c:pt idx="51">
                  <c:v>1031</c:v>
                </c:pt>
                <c:pt idx="52">
                  <c:v>1036</c:v>
                </c:pt>
                <c:pt idx="53">
                  <c:v>1041</c:v>
                </c:pt>
                <c:pt idx="54">
                  <c:v>1046</c:v>
                </c:pt>
                <c:pt idx="55">
                  <c:v>1051</c:v>
                </c:pt>
                <c:pt idx="56">
                  <c:v>1056</c:v>
                </c:pt>
                <c:pt idx="57">
                  <c:v>1061</c:v>
                </c:pt>
                <c:pt idx="58">
                  <c:v>1066</c:v>
                </c:pt>
                <c:pt idx="59">
                  <c:v>1071</c:v>
                </c:pt>
                <c:pt idx="60">
                  <c:v>1076</c:v>
                </c:pt>
                <c:pt idx="61">
                  <c:v>1082</c:v>
                </c:pt>
                <c:pt idx="62">
                  <c:v>1087</c:v>
                </c:pt>
                <c:pt idx="63">
                  <c:v>1092</c:v>
                </c:pt>
                <c:pt idx="64">
                  <c:v>1097</c:v>
                </c:pt>
                <c:pt idx="65">
                  <c:v>1102</c:v>
                </c:pt>
                <c:pt idx="66">
                  <c:v>1107</c:v>
                </c:pt>
                <c:pt idx="67">
                  <c:v>1112</c:v>
                </c:pt>
                <c:pt idx="68">
                  <c:v>1117</c:v>
                </c:pt>
                <c:pt idx="69">
                  <c:v>1122</c:v>
                </c:pt>
                <c:pt idx="70">
                  <c:v>1127</c:v>
                </c:pt>
                <c:pt idx="71">
                  <c:v>1132</c:v>
                </c:pt>
                <c:pt idx="72">
                  <c:v>1137</c:v>
                </c:pt>
                <c:pt idx="73">
                  <c:v>1142</c:v>
                </c:pt>
                <c:pt idx="74">
                  <c:v>1147</c:v>
                </c:pt>
                <c:pt idx="75">
                  <c:v>1152</c:v>
                </c:pt>
                <c:pt idx="76">
                  <c:v>1157</c:v>
                </c:pt>
                <c:pt idx="77">
                  <c:v>1162</c:v>
                </c:pt>
                <c:pt idx="78">
                  <c:v>1167</c:v>
                </c:pt>
                <c:pt idx="79">
                  <c:v>1172</c:v>
                </c:pt>
                <c:pt idx="80">
                  <c:v>1177</c:v>
                </c:pt>
                <c:pt idx="81">
                  <c:v>1182</c:v>
                </c:pt>
                <c:pt idx="82">
                  <c:v>1187</c:v>
                </c:pt>
                <c:pt idx="83">
                  <c:v>1192</c:v>
                </c:pt>
                <c:pt idx="84">
                  <c:v>1197</c:v>
                </c:pt>
                <c:pt idx="85">
                  <c:v>1202</c:v>
                </c:pt>
                <c:pt idx="86">
                  <c:v>1207</c:v>
                </c:pt>
                <c:pt idx="87">
                  <c:v>1212</c:v>
                </c:pt>
                <c:pt idx="88">
                  <c:v>1217</c:v>
                </c:pt>
                <c:pt idx="89">
                  <c:v>1222</c:v>
                </c:pt>
                <c:pt idx="90">
                  <c:v>1227</c:v>
                </c:pt>
                <c:pt idx="91">
                  <c:v>1232</c:v>
                </c:pt>
                <c:pt idx="92">
                  <c:v>1237</c:v>
                </c:pt>
                <c:pt idx="93">
                  <c:v>1242</c:v>
                </c:pt>
                <c:pt idx="94">
                  <c:v>1247</c:v>
                </c:pt>
                <c:pt idx="95">
                  <c:v>1252</c:v>
                </c:pt>
                <c:pt idx="96">
                  <c:v>1257</c:v>
                </c:pt>
                <c:pt idx="97">
                  <c:v>1262</c:v>
                </c:pt>
                <c:pt idx="98">
                  <c:v>1267</c:v>
                </c:pt>
                <c:pt idx="99">
                  <c:v>1272</c:v>
                </c:pt>
                <c:pt idx="100">
                  <c:v>1277</c:v>
                </c:pt>
                <c:pt idx="101">
                  <c:v>1282</c:v>
                </c:pt>
                <c:pt idx="102">
                  <c:v>1287</c:v>
                </c:pt>
                <c:pt idx="103">
                  <c:v>1292</c:v>
                </c:pt>
                <c:pt idx="104">
                  <c:v>1297</c:v>
                </c:pt>
              </c:numCache>
            </c:numRef>
          </c:xVal>
          <c:yVal>
            <c:numRef>
              <c:f>'Simple Data'!$H$157:$H$261</c:f>
              <c:numCache>
                <c:formatCode>General</c:formatCode>
                <c:ptCount val="105"/>
                <c:pt idx="0">
                  <c:v>15.87</c:v>
                </c:pt>
                <c:pt idx="1">
                  <c:v>15.87</c:v>
                </c:pt>
                <c:pt idx="2">
                  <c:v>15.87</c:v>
                </c:pt>
                <c:pt idx="3">
                  <c:v>15.87</c:v>
                </c:pt>
                <c:pt idx="4">
                  <c:v>15.87</c:v>
                </c:pt>
                <c:pt idx="5">
                  <c:v>15.38</c:v>
                </c:pt>
                <c:pt idx="6">
                  <c:v>15.63</c:v>
                </c:pt>
                <c:pt idx="7">
                  <c:v>15.87</c:v>
                </c:pt>
                <c:pt idx="8">
                  <c:v>15.63</c:v>
                </c:pt>
                <c:pt idx="9">
                  <c:v>16.11</c:v>
                </c:pt>
                <c:pt idx="10">
                  <c:v>15.38</c:v>
                </c:pt>
                <c:pt idx="11">
                  <c:v>16.36</c:v>
                </c:pt>
                <c:pt idx="12">
                  <c:v>16.11</c:v>
                </c:pt>
                <c:pt idx="13">
                  <c:v>15.87</c:v>
                </c:pt>
                <c:pt idx="14">
                  <c:v>15.14</c:v>
                </c:pt>
                <c:pt idx="15">
                  <c:v>14.89</c:v>
                </c:pt>
                <c:pt idx="16">
                  <c:v>15.87</c:v>
                </c:pt>
                <c:pt idx="17">
                  <c:v>15.63</c:v>
                </c:pt>
                <c:pt idx="18">
                  <c:v>15.63</c:v>
                </c:pt>
                <c:pt idx="19">
                  <c:v>15.63</c:v>
                </c:pt>
                <c:pt idx="20">
                  <c:v>15.63</c:v>
                </c:pt>
                <c:pt idx="21">
                  <c:v>15.38</c:v>
                </c:pt>
                <c:pt idx="22">
                  <c:v>16.36</c:v>
                </c:pt>
                <c:pt idx="23">
                  <c:v>15.38</c:v>
                </c:pt>
                <c:pt idx="24">
                  <c:v>15.87</c:v>
                </c:pt>
                <c:pt idx="25">
                  <c:v>15.63</c:v>
                </c:pt>
                <c:pt idx="26">
                  <c:v>15.38</c:v>
                </c:pt>
                <c:pt idx="27">
                  <c:v>15.63</c:v>
                </c:pt>
                <c:pt idx="28">
                  <c:v>16.11</c:v>
                </c:pt>
                <c:pt idx="29">
                  <c:v>15.14</c:v>
                </c:pt>
                <c:pt idx="30">
                  <c:v>16.11</c:v>
                </c:pt>
                <c:pt idx="31">
                  <c:v>15.87</c:v>
                </c:pt>
                <c:pt idx="32">
                  <c:v>16.11</c:v>
                </c:pt>
                <c:pt idx="33">
                  <c:v>15.14</c:v>
                </c:pt>
                <c:pt idx="34">
                  <c:v>15.38</c:v>
                </c:pt>
                <c:pt idx="35">
                  <c:v>15.63</c:v>
                </c:pt>
                <c:pt idx="36">
                  <c:v>14.89</c:v>
                </c:pt>
                <c:pt idx="37">
                  <c:v>14.89</c:v>
                </c:pt>
                <c:pt idx="38">
                  <c:v>15.38</c:v>
                </c:pt>
                <c:pt idx="39">
                  <c:v>15.63</c:v>
                </c:pt>
                <c:pt idx="40">
                  <c:v>15.38</c:v>
                </c:pt>
                <c:pt idx="41">
                  <c:v>14.65</c:v>
                </c:pt>
                <c:pt idx="42">
                  <c:v>14.4</c:v>
                </c:pt>
                <c:pt idx="43">
                  <c:v>15.38</c:v>
                </c:pt>
                <c:pt idx="44">
                  <c:v>14.65</c:v>
                </c:pt>
                <c:pt idx="45">
                  <c:v>14.65</c:v>
                </c:pt>
                <c:pt idx="46">
                  <c:v>14.65</c:v>
                </c:pt>
                <c:pt idx="47">
                  <c:v>15.38</c:v>
                </c:pt>
                <c:pt idx="48">
                  <c:v>14.4</c:v>
                </c:pt>
                <c:pt idx="49">
                  <c:v>15.14</c:v>
                </c:pt>
                <c:pt idx="50">
                  <c:v>14.65</c:v>
                </c:pt>
                <c:pt idx="51">
                  <c:v>13.92</c:v>
                </c:pt>
                <c:pt idx="52">
                  <c:v>14.16</c:v>
                </c:pt>
                <c:pt idx="53">
                  <c:v>14.4</c:v>
                </c:pt>
                <c:pt idx="54">
                  <c:v>14.4</c:v>
                </c:pt>
                <c:pt idx="55">
                  <c:v>14.16</c:v>
                </c:pt>
                <c:pt idx="56">
                  <c:v>13.92</c:v>
                </c:pt>
                <c:pt idx="57">
                  <c:v>13.43</c:v>
                </c:pt>
                <c:pt idx="58">
                  <c:v>13.67</c:v>
                </c:pt>
                <c:pt idx="59">
                  <c:v>13.92</c:v>
                </c:pt>
                <c:pt idx="60">
                  <c:v>14.16</c:v>
                </c:pt>
                <c:pt idx="61">
                  <c:v>14.16</c:v>
                </c:pt>
                <c:pt idx="62">
                  <c:v>13.67</c:v>
                </c:pt>
                <c:pt idx="63">
                  <c:v>14.4</c:v>
                </c:pt>
                <c:pt idx="64">
                  <c:v>14.16</c:v>
                </c:pt>
                <c:pt idx="65">
                  <c:v>14.16</c:v>
                </c:pt>
                <c:pt idx="66">
                  <c:v>13.67</c:v>
                </c:pt>
                <c:pt idx="67">
                  <c:v>13.92</c:v>
                </c:pt>
                <c:pt idx="68">
                  <c:v>13.67</c:v>
                </c:pt>
                <c:pt idx="69">
                  <c:v>13.43</c:v>
                </c:pt>
                <c:pt idx="70">
                  <c:v>13.67</c:v>
                </c:pt>
                <c:pt idx="71">
                  <c:v>14.16</c:v>
                </c:pt>
                <c:pt idx="72">
                  <c:v>13.67</c:v>
                </c:pt>
                <c:pt idx="73">
                  <c:v>13.43</c:v>
                </c:pt>
                <c:pt idx="74">
                  <c:v>13.43</c:v>
                </c:pt>
                <c:pt idx="75">
                  <c:v>13.92</c:v>
                </c:pt>
                <c:pt idx="76">
                  <c:v>14.16</c:v>
                </c:pt>
                <c:pt idx="77">
                  <c:v>14.4</c:v>
                </c:pt>
                <c:pt idx="78">
                  <c:v>14.16</c:v>
                </c:pt>
                <c:pt idx="79">
                  <c:v>13.67</c:v>
                </c:pt>
                <c:pt idx="80">
                  <c:v>13.67</c:v>
                </c:pt>
                <c:pt idx="81">
                  <c:v>13.67</c:v>
                </c:pt>
                <c:pt idx="82">
                  <c:v>14.4</c:v>
                </c:pt>
                <c:pt idx="83">
                  <c:v>13.92</c:v>
                </c:pt>
                <c:pt idx="84">
                  <c:v>14.4</c:v>
                </c:pt>
                <c:pt idx="85">
                  <c:v>14.16</c:v>
                </c:pt>
                <c:pt idx="86">
                  <c:v>13.92</c:v>
                </c:pt>
                <c:pt idx="87">
                  <c:v>13.92</c:v>
                </c:pt>
                <c:pt idx="88">
                  <c:v>13.67</c:v>
                </c:pt>
                <c:pt idx="89">
                  <c:v>13.92</c:v>
                </c:pt>
                <c:pt idx="90">
                  <c:v>13.92</c:v>
                </c:pt>
                <c:pt idx="91">
                  <c:v>13.67</c:v>
                </c:pt>
                <c:pt idx="92">
                  <c:v>13.43</c:v>
                </c:pt>
                <c:pt idx="93">
                  <c:v>13.92</c:v>
                </c:pt>
                <c:pt idx="94">
                  <c:v>13.43</c:v>
                </c:pt>
                <c:pt idx="95">
                  <c:v>13.92</c:v>
                </c:pt>
                <c:pt idx="96">
                  <c:v>13.43</c:v>
                </c:pt>
                <c:pt idx="97">
                  <c:v>14.16</c:v>
                </c:pt>
                <c:pt idx="98">
                  <c:v>13.92</c:v>
                </c:pt>
                <c:pt idx="99">
                  <c:v>13.92</c:v>
                </c:pt>
                <c:pt idx="100">
                  <c:v>13.92</c:v>
                </c:pt>
                <c:pt idx="101">
                  <c:v>13.92</c:v>
                </c:pt>
                <c:pt idx="102">
                  <c:v>13.92</c:v>
                </c:pt>
                <c:pt idx="103">
                  <c:v>13.43</c:v>
                </c:pt>
                <c:pt idx="104">
                  <c:v>13.43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61312480"/>
        <c:axId val="861315200"/>
      </c:scatterChart>
      <c:scatterChart>
        <c:scatterStyle val="lineMarker"/>
        <c:varyColors val="0"/>
        <c:ser>
          <c:idx val="3"/>
          <c:order val="3"/>
          <c:tx>
            <c:v>closed 1kohm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4"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4"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4"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 w="9525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'Simple Data'!$A$175:$A$204</c:f>
              <c:numCache>
                <c:formatCode>General</c:formatCode>
                <c:ptCount val="30"/>
                <c:pt idx="0">
                  <c:v>866</c:v>
                </c:pt>
                <c:pt idx="1">
                  <c:v>871</c:v>
                </c:pt>
                <c:pt idx="2">
                  <c:v>876</c:v>
                </c:pt>
                <c:pt idx="3">
                  <c:v>881</c:v>
                </c:pt>
                <c:pt idx="4">
                  <c:v>886</c:v>
                </c:pt>
                <c:pt idx="5">
                  <c:v>891</c:v>
                </c:pt>
                <c:pt idx="6">
                  <c:v>896</c:v>
                </c:pt>
                <c:pt idx="7">
                  <c:v>901</c:v>
                </c:pt>
                <c:pt idx="8">
                  <c:v>906</c:v>
                </c:pt>
                <c:pt idx="9">
                  <c:v>911</c:v>
                </c:pt>
                <c:pt idx="10">
                  <c:v>916</c:v>
                </c:pt>
                <c:pt idx="11">
                  <c:v>921</c:v>
                </c:pt>
                <c:pt idx="12">
                  <c:v>926</c:v>
                </c:pt>
                <c:pt idx="13">
                  <c:v>931</c:v>
                </c:pt>
                <c:pt idx="14">
                  <c:v>936</c:v>
                </c:pt>
                <c:pt idx="15">
                  <c:v>941</c:v>
                </c:pt>
                <c:pt idx="16">
                  <c:v>946</c:v>
                </c:pt>
                <c:pt idx="17">
                  <c:v>951</c:v>
                </c:pt>
                <c:pt idx="18">
                  <c:v>956</c:v>
                </c:pt>
                <c:pt idx="19">
                  <c:v>961</c:v>
                </c:pt>
                <c:pt idx="20">
                  <c:v>966</c:v>
                </c:pt>
                <c:pt idx="21">
                  <c:v>971</c:v>
                </c:pt>
                <c:pt idx="22">
                  <c:v>976</c:v>
                </c:pt>
                <c:pt idx="23">
                  <c:v>981</c:v>
                </c:pt>
                <c:pt idx="24">
                  <c:v>986</c:v>
                </c:pt>
                <c:pt idx="25">
                  <c:v>991</c:v>
                </c:pt>
                <c:pt idx="26">
                  <c:v>996</c:v>
                </c:pt>
                <c:pt idx="27">
                  <c:v>1001</c:v>
                </c:pt>
                <c:pt idx="28">
                  <c:v>1006</c:v>
                </c:pt>
                <c:pt idx="29">
                  <c:v>1011</c:v>
                </c:pt>
              </c:numCache>
            </c:numRef>
          </c:xVal>
          <c:yVal>
            <c:numRef>
              <c:f>'Simple Data'!$I$175:$I$204</c:f>
              <c:numCache>
                <c:formatCode>General</c:formatCode>
                <c:ptCount val="30"/>
                <c:pt idx="0">
                  <c:v>0.98440000000000005</c:v>
                </c:pt>
                <c:pt idx="1">
                  <c:v>0.98440000000000005</c:v>
                </c:pt>
                <c:pt idx="2">
                  <c:v>0.98929999999999996</c:v>
                </c:pt>
                <c:pt idx="3">
                  <c:v>0.98929999999999996</c:v>
                </c:pt>
                <c:pt idx="4">
                  <c:v>0.98929999999999996</c:v>
                </c:pt>
                <c:pt idx="5">
                  <c:v>0.98929999999999996</c:v>
                </c:pt>
                <c:pt idx="6">
                  <c:v>0.98929999999999996</c:v>
                </c:pt>
                <c:pt idx="7">
                  <c:v>0.98929999999999996</c:v>
                </c:pt>
                <c:pt idx="8">
                  <c:v>0.98929999999999996</c:v>
                </c:pt>
                <c:pt idx="9">
                  <c:v>0.98929999999999996</c:v>
                </c:pt>
                <c:pt idx="10">
                  <c:v>0.98929999999999996</c:v>
                </c:pt>
                <c:pt idx="11">
                  <c:v>0.99419999999999997</c:v>
                </c:pt>
                <c:pt idx="12">
                  <c:v>0.98929999999999996</c:v>
                </c:pt>
                <c:pt idx="13">
                  <c:v>0.98440000000000005</c:v>
                </c:pt>
                <c:pt idx="14">
                  <c:v>0.98440000000000005</c:v>
                </c:pt>
                <c:pt idx="15">
                  <c:v>0.97460000000000002</c:v>
                </c:pt>
                <c:pt idx="16">
                  <c:v>0.96970000000000001</c:v>
                </c:pt>
                <c:pt idx="17">
                  <c:v>0.96479999999999999</c:v>
                </c:pt>
                <c:pt idx="18">
                  <c:v>0.95499999999999996</c:v>
                </c:pt>
                <c:pt idx="19">
                  <c:v>0.95009999999999994</c:v>
                </c:pt>
                <c:pt idx="20">
                  <c:v>0.94520000000000004</c:v>
                </c:pt>
                <c:pt idx="21">
                  <c:v>0.93540000000000001</c:v>
                </c:pt>
                <c:pt idx="22">
                  <c:v>0.93049999999999999</c:v>
                </c:pt>
                <c:pt idx="23">
                  <c:v>0.92559999999999998</c:v>
                </c:pt>
                <c:pt idx="24">
                  <c:v>0.92069999999999996</c:v>
                </c:pt>
                <c:pt idx="25">
                  <c:v>0.91579999999999995</c:v>
                </c:pt>
                <c:pt idx="26">
                  <c:v>0.91090000000000004</c:v>
                </c:pt>
                <c:pt idx="27">
                  <c:v>0.90600000000000003</c:v>
                </c:pt>
                <c:pt idx="28">
                  <c:v>0.90110000000000001</c:v>
                </c:pt>
                <c:pt idx="29">
                  <c:v>0.8962</c:v>
                </c:pt>
              </c:numCache>
            </c:numRef>
          </c:yVal>
          <c:smooth val="0"/>
        </c:ser>
        <c:ser>
          <c:idx val="4"/>
          <c:order val="4"/>
          <c:tx>
            <c:v>closed 220ohm 1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5"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5"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 w="9525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'Simple Data'!$A$157:$A$174</c:f>
              <c:numCache>
                <c:formatCode>General</c:formatCode>
                <c:ptCount val="18"/>
                <c:pt idx="0">
                  <c:v>776</c:v>
                </c:pt>
                <c:pt idx="1">
                  <c:v>781</c:v>
                </c:pt>
                <c:pt idx="2">
                  <c:v>786</c:v>
                </c:pt>
                <c:pt idx="3">
                  <c:v>791</c:v>
                </c:pt>
                <c:pt idx="4">
                  <c:v>796</c:v>
                </c:pt>
                <c:pt idx="5">
                  <c:v>801</c:v>
                </c:pt>
                <c:pt idx="6">
                  <c:v>806</c:v>
                </c:pt>
                <c:pt idx="7">
                  <c:v>811</c:v>
                </c:pt>
                <c:pt idx="8">
                  <c:v>816</c:v>
                </c:pt>
                <c:pt idx="9">
                  <c:v>821</c:v>
                </c:pt>
                <c:pt idx="10">
                  <c:v>826</c:v>
                </c:pt>
                <c:pt idx="11">
                  <c:v>831</c:v>
                </c:pt>
                <c:pt idx="12">
                  <c:v>836</c:v>
                </c:pt>
                <c:pt idx="13">
                  <c:v>841</c:v>
                </c:pt>
                <c:pt idx="14">
                  <c:v>846</c:v>
                </c:pt>
                <c:pt idx="15">
                  <c:v>851</c:v>
                </c:pt>
                <c:pt idx="16">
                  <c:v>856</c:v>
                </c:pt>
                <c:pt idx="17">
                  <c:v>861</c:v>
                </c:pt>
              </c:numCache>
            </c:numRef>
          </c:xVal>
          <c:yVal>
            <c:numRef>
              <c:f>'Simple Data'!$I$157:$I$174</c:f>
              <c:numCache>
                <c:formatCode>General</c:formatCode>
                <c:ptCount val="18"/>
                <c:pt idx="0">
                  <c:v>0.90600000000000003</c:v>
                </c:pt>
                <c:pt idx="1">
                  <c:v>0.90600000000000003</c:v>
                </c:pt>
                <c:pt idx="2">
                  <c:v>0.90600000000000003</c:v>
                </c:pt>
                <c:pt idx="3">
                  <c:v>0.90110000000000001</c:v>
                </c:pt>
                <c:pt idx="4">
                  <c:v>0.90110000000000001</c:v>
                </c:pt>
                <c:pt idx="5">
                  <c:v>0.90110000000000001</c:v>
                </c:pt>
                <c:pt idx="6">
                  <c:v>0.90110000000000001</c:v>
                </c:pt>
                <c:pt idx="7">
                  <c:v>0.90110000000000001</c:v>
                </c:pt>
                <c:pt idx="8">
                  <c:v>0.90110000000000001</c:v>
                </c:pt>
                <c:pt idx="9">
                  <c:v>0.90110000000000001</c:v>
                </c:pt>
                <c:pt idx="10">
                  <c:v>0.90110000000000001</c:v>
                </c:pt>
                <c:pt idx="11">
                  <c:v>0.90110000000000001</c:v>
                </c:pt>
                <c:pt idx="12">
                  <c:v>0.90110000000000001</c:v>
                </c:pt>
                <c:pt idx="13">
                  <c:v>0.8962</c:v>
                </c:pt>
                <c:pt idx="14">
                  <c:v>0.90110000000000001</c:v>
                </c:pt>
                <c:pt idx="15">
                  <c:v>0.90110000000000001</c:v>
                </c:pt>
                <c:pt idx="16">
                  <c:v>0.90110000000000001</c:v>
                </c:pt>
                <c:pt idx="17">
                  <c:v>0.90110000000000001</c:v>
                </c:pt>
              </c:numCache>
            </c:numRef>
          </c:yVal>
          <c:smooth val="0"/>
        </c:ser>
        <c:ser>
          <c:idx val="5"/>
          <c:order val="5"/>
          <c:tx>
            <c:v>closed 10kohm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6"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6"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6"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 w="9525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'Simple Data'!$A$205:$A$229</c:f>
              <c:numCache>
                <c:formatCode>General</c:formatCode>
                <c:ptCount val="25"/>
                <c:pt idx="0">
                  <c:v>1016</c:v>
                </c:pt>
                <c:pt idx="1">
                  <c:v>1021</c:v>
                </c:pt>
                <c:pt idx="2">
                  <c:v>1026</c:v>
                </c:pt>
                <c:pt idx="3">
                  <c:v>1031</c:v>
                </c:pt>
                <c:pt idx="4">
                  <c:v>1036</c:v>
                </c:pt>
                <c:pt idx="5">
                  <c:v>1041</c:v>
                </c:pt>
                <c:pt idx="6">
                  <c:v>1046</c:v>
                </c:pt>
                <c:pt idx="7">
                  <c:v>1051</c:v>
                </c:pt>
                <c:pt idx="8">
                  <c:v>1056</c:v>
                </c:pt>
                <c:pt idx="9">
                  <c:v>1061</c:v>
                </c:pt>
                <c:pt idx="10">
                  <c:v>1066</c:v>
                </c:pt>
                <c:pt idx="11">
                  <c:v>1071</c:v>
                </c:pt>
                <c:pt idx="12">
                  <c:v>1076</c:v>
                </c:pt>
                <c:pt idx="13">
                  <c:v>1082</c:v>
                </c:pt>
                <c:pt idx="14">
                  <c:v>1087</c:v>
                </c:pt>
                <c:pt idx="15">
                  <c:v>1092</c:v>
                </c:pt>
                <c:pt idx="16">
                  <c:v>1097</c:v>
                </c:pt>
                <c:pt idx="17">
                  <c:v>1102</c:v>
                </c:pt>
                <c:pt idx="18">
                  <c:v>1107</c:v>
                </c:pt>
                <c:pt idx="19">
                  <c:v>1112</c:v>
                </c:pt>
                <c:pt idx="20">
                  <c:v>1117</c:v>
                </c:pt>
                <c:pt idx="21">
                  <c:v>1122</c:v>
                </c:pt>
                <c:pt idx="22">
                  <c:v>1127</c:v>
                </c:pt>
                <c:pt idx="23">
                  <c:v>1132</c:v>
                </c:pt>
                <c:pt idx="24">
                  <c:v>1137</c:v>
                </c:pt>
              </c:numCache>
            </c:numRef>
          </c:xVal>
          <c:yVal>
            <c:numRef>
              <c:f>'Simple Data'!$I$205:$I$229</c:f>
              <c:numCache>
                <c:formatCode>General</c:formatCode>
                <c:ptCount val="25"/>
                <c:pt idx="0">
                  <c:v>0.87660000000000005</c:v>
                </c:pt>
                <c:pt idx="1">
                  <c:v>0.87170000000000003</c:v>
                </c:pt>
                <c:pt idx="2">
                  <c:v>0.8669</c:v>
                </c:pt>
                <c:pt idx="3">
                  <c:v>0.86199999999999999</c:v>
                </c:pt>
                <c:pt idx="4">
                  <c:v>0.85709999999999997</c:v>
                </c:pt>
                <c:pt idx="5">
                  <c:v>0.85219999999999996</c:v>
                </c:pt>
                <c:pt idx="6">
                  <c:v>0.84730000000000005</c:v>
                </c:pt>
                <c:pt idx="7">
                  <c:v>0.84240000000000004</c:v>
                </c:pt>
                <c:pt idx="8">
                  <c:v>0.84240000000000004</c:v>
                </c:pt>
                <c:pt idx="9">
                  <c:v>0.83750000000000002</c:v>
                </c:pt>
                <c:pt idx="10">
                  <c:v>0.83750000000000002</c:v>
                </c:pt>
                <c:pt idx="11">
                  <c:v>0.83260000000000001</c:v>
                </c:pt>
                <c:pt idx="12">
                  <c:v>0.83260000000000001</c:v>
                </c:pt>
                <c:pt idx="13">
                  <c:v>0.83260000000000001</c:v>
                </c:pt>
                <c:pt idx="14">
                  <c:v>0.82769999999999999</c:v>
                </c:pt>
                <c:pt idx="15">
                  <c:v>0.82279999999999998</c:v>
                </c:pt>
                <c:pt idx="16">
                  <c:v>0.82279999999999998</c:v>
                </c:pt>
                <c:pt idx="17">
                  <c:v>0.82279999999999998</c:v>
                </c:pt>
                <c:pt idx="18">
                  <c:v>0.81789999999999996</c:v>
                </c:pt>
                <c:pt idx="19">
                  <c:v>0.81789999999999996</c:v>
                </c:pt>
                <c:pt idx="20">
                  <c:v>0.81299999999999994</c:v>
                </c:pt>
                <c:pt idx="21">
                  <c:v>0.81299999999999994</c:v>
                </c:pt>
                <c:pt idx="22">
                  <c:v>0.81299999999999994</c:v>
                </c:pt>
                <c:pt idx="23">
                  <c:v>0.80810000000000004</c:v>
                </c:pt>
                <c:pt idx="24">
                  <c:v>0.80810000000000004</c:v>
                </c:pt>
              </c:numCache>
            </c:numRef>
          </c:yVal>
          <c:smooth val="0"/>
        </c:ser>
        <c:ser>
          <c:idx val="6"/>
          <c:order val="6"/>
          <c:tx>
            <c:v>closed 220ohm 2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lumMod val="60000"/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1">
                      <a:lumMod val="60000"/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1">
                      <a:lumMod val="60000"/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 w="9525">
                <a:solidFill>
                  <a:schemeClr val="accent1">
                    <a:lumMod val="60000"/>
                  </a:schemeClr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'Simple Data'!$A$232:$A$250</c:f>
              <c:numCache>
                <c:formatCode>General</c:formatCode>
                <c:ptCount val="19"/>
                <c:pt idx="0">
                  <c:v>1152</c:v>
                </c:pt>
                <c:pt idx="1">
                  <c:v>1157</c:v>
                </c:pt>
                <c:pt idx="2">
                  <c:v>1162</c:v>
                </c:pt>
                <c:pt idx="3">
                  <c:v>1167</c:v>
                </c:pt>
                <c:pt idx="4">
                  <c:v>1172</c:v>
                </c:pt>
                <c:pt idx="5">
                  <c:v>1177</c:v>
                </c:pt>
                <c:pt idx="6">
                  <c:v>1182</c:v>
                </c:pt>
                <c:pt idx="7">
                  <c:v>1187</c:v>
                </c:pt>
                <c:pt idx="8">
                  <c:v>1192</c:v>
                </c:pt>
                <c:pt idx="9">
                  <c:v>1197</c:v>
                </c:pt>
                <c:pt idx="10">
                  <c:v>1202</c:v>
                </c:pt>
                <c:pt idx="11">
                  <c:v>1207</c:v>
                </c:pt>
                <c:pt idx="12">
                  <c:v>1212</c:v>
                </c:pt>
                <c:pt idx="13">
                  <c:v>1217</c:v>
                </c:pt>
                <c:pt idx="14">
                  <c:v>1222</c:v>
                </c:pt>
                <c:pt idx="15">
                  <c:v>1227</c:v>
                </c:pt>
                <c:pt idx="16">
                  <c:v>1232</c:v>
                </c:pt>
                <c:pt idx="17">
                  <c:v>1237</c:v>
                </c:pt>
                <c:pt idx="18">
                  <c:v>1242</c:v>
                </c:pt>
              </c:numCache>
            </c:numRef>
          </c:xVal>
          <c:yVal>
            <c:numRef>
              <c:f>'Simple Data'!$I$232:$I$248</c:f>
              <c:numCache>
                <c:formatCode>General</c:formatCode>
                <c:ptCount val="17"/>
                <c:pt idx="0">
                  <c:v>0.73950000000000005</c:v>
                </c:pt>
                <c:pt idx="1">
                  <c:v>0.73950000000000005</c:v>
                </c:pt>
                <c:pt idx="2">
                  <c:v>0.73950000000000005</c:v>
                </c:pt>
                <c:pt idx="3">
                  <c:v>0.73950000000000005</c:v>
                </c:pt>
                <c:pt idx="4">
                  <c:v>0.73460000000000003</c:v>
                </c:pt>
                <c:pt idx="5">
                  <c:v>0.73460000000000003</c:v>
                </c:pt>
                <c:pt idx="6">
                  <c:v>0.73460000000000003</c:v>
                </c:pt>
                <c:pt idx="7">
                  <c:v>0.72970000000000002</c:v>
                </c:pt>
                <c:pt idx="8">
                  <c:v>0.72970000000000002</c:v>
                </c:pt>
                <c:pt idx="9">
                  <c:v>0.72970000000000002</c:v>
                </c:pt>
                <c:pt idx="10">
                  <c:v>0.73460000000000003</c:v>
                </c:pt>
                <c:pt idx="11">
                  <c:v>0.73460000000000003</c:v>
                </c:pt>
                <c:pt idx="12">
                  <c:v>0.73950000000000005</c:v>
                </c:pt>
                <c:pt idx="13">
                  <c:v>0.74439999999999995</c:v>
                </c:pt>
                <c:pt idx="14">
                  <c:v>0.74439999999999995</c:v>
                </c:pt>
                <c:pt idx="15">
                  <c:v>0.74439999999999995</c:v>
                </c:pt>
                <c:pt idx="16">
                  <c:v>0.74439999999999995</c:v>
                </c:pt>
              </c:numCache>
            </c:numRef>
          </c:yVal>
          <c:smooth val="0"/>
        </c:ser>
        <c:ser>
          <c:idx val="8"/>
          <c:order val="8"/>
          <c:tx>
            <c:v>Open circuit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3">
                      <a:lumMod val="60000"/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3">
                      <a:lumMod val="60000"/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3">
                      <a:lumMod val="60000"/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 w="9525">
                <a:solidFill>
                  <a:schemeClr val="accent3">
                    <a:lumMod val="60000"/>
                  </a:schemeClr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'Simple Data'!$A$251:$A$261</c:f>
              <c:numCache>
                <c:formatCode>General</c:formatCode>
                <c:ptCount val="11"/>
                <c:pt idx="0">
                  <c:v>1247</c:v>
                </c:pt>
                <c:pt idx="1">
                  <c:v>1252</c:v>
                </c:pt>
                <c:pt idx="2">
                  <c:v>1257</c:v>
                </c:pt>
                <c:pt idx="3">
                  <c:v>1262</c:v>
                </c:pt>
                <c:pt idx="4">
                  <c:v>1267</c:v>
                </c:pt>
                <c:pt idx="5">
                  <c:v>1272</c:v>
                </c:pt>
                <c:pt idx="6">
                  <c:v>1277</c:v>
                </c:pt>
                <c:pt idx="7">
                  <c:v>1282</c:v>
                </c:pt>
                <c:pt idx="8">
                  <c:v>1287</c:v>
                </c:pt>
                <c:pt idx="9">
                  <c:v>1292</c:v>
                </c:pt>
                <c:pt idx="10">
                  <c:v>1297</c:v>
                </c:pt>
              </c:numCache>
            </c:numRef>
          </c:xVal>
          <c:yVal>
            <c:numRef>
              <c:f>'Simple Data'!$I$251:$I$261</c:f>
              <c:numCache>
                <c:formatCode>General</c:formatCode>
                <c:ptCount val="11"/>
                <c:pt idx="0">
                  <c:v>0.81789999999999996</c:v>
                </c:pt>
                <c:pt idx="1">
                  <c:v>0.81789999999999996</c:v>
                </c:pt>
                <c:pt idx="2">
                  <c:v>0.81789999999999996</c:v>
                </c:pt>
                <c:pt idx="3">
                  <c:v>0.81299999999999994</c:v>
                </c:pt>
                <c:pt idx="4">
                  <c:v>0.81299999999999994</c:v>
                </c:pt>
                <c:pt idx="5">
                  <c:v>0.81299999999999994</c:v>
                </c:pt>
                <c:pt idx="6">
                  <c:v>0.81299999999999994</c:v>
                </c:pt>
                <c:pt idx="7">
                  <c:v>0.80810000000000004</c:v>
                </c:pt>
                <c:pt idx="8">
                  <c:v>0.80810000000000004</c:v>
                </c:pt>
                <c:pt idx="9">
                  <c:v>0.80810000000000004</c:v>
                </c:pt>
                <c:pt idx="10">
                  <c:v>0.80810000000000004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61320640"/>
        <c:axId val="861322816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spPr>
                  <a:ln w="25400" cap="rnd">
                    <a:noFill/>
                    <a:round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marker>
                  <c:symbol val="circle"/>
                  <c:size val="6"/>
                  <c:spPr>
                    <a:gradFill rotWithShape="1">
                      <a:gsLst>
                        <a:gs pos="0">
                          <a:schemeClr val="accent1">
                            <a:tint val="94000"/>
                            <a:satMod val="103000"/>
                            <a:lumMod val="102000"/>
                          </a:schemeClr>
                        </a:gs>
                        <a:gs pos="50000">
                          <a:schemeClr val="accent1">
                            <a:shade val="100000"/>
                            <a:satMod val="110000"/>
                            <a:lumMod val="100000"/>
                          </a:schemeClr>
                        </a:gs>
                        <a:gs pos="100000">
                          <a:schemeClr val="accent1">
                            <a:shade val="78000"/>
                            <a:satMod val="120000"/>
                            <a:lumMod val="99000"/>
                          </a:schemeClr>
                        </a:gs>
                      </a:gsLst>
                      <a:lin ang="5400000" scaled="0"/>
                    </a:gradFill>
                    <a:ln w="9525">
                      <a:solidFill>
                        <a:schemeClr val="accent1"/>
                      </a:solidFill>
                      <a:round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'Simple Data'!$A$157:$A$250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776</c:v>
                      </c:pt>
                      <c:pt idx="1">
                        <c:v>781</c:v>
                      </c:pt>
                      <c:pt idx="2">
                        <c:v>786</c:v>
                      </c:pt>
                      <c:pt idx="3">
                        <c:v>791</c:v>
                      </c:pt>
                      <c:pt idx="4">
                        <c:v>796</c:v>
                      </c:pt>
                      <c:pt idx="5">
                        <c:v>801</c:v>
                      </c:pt>
                      <c:pt idx="6">
                        <c:v>806</c:v>
                      </c:pt>
                      <c:pt idx="7">
                        <c:v>811</c:v>
                      </c:pt>
                      <c:pt idx="8">
                        <c:v>816</c:v>
                      </c:pt>
                      <c:pt idx="9">
                        <c:v>821</c:v>
                      </c:pt>
                      <c:pt idx="10">
                        <c:v>826</c:v>
                      </c:pt>
                      <c:pt idx="11">
                        <c:v>831</c:v>
                      </c:pt>
                      <c:pt idx="12">
                        <c:v>836</c:v>
                      </c:pt>
                      <c:pt idx="13">
                        <c:v>841</c:v>
                      </c:pt>
                      <c:pt idx="14">
                        <c:v>846</c:v>
                      </c:pt>
                      <c:pt idx="15">
                        <c:v>851</c:v>
                      </c:pt>
                      <c:pt idx="16">
                        <c:v>856</c:v>
                      </c:pt>
                      <c:pt idx="17">
                        <c:v>861</c:v>
                      </c:pt>
                      <c:pt idx="18">
                        <c:v>866</c:v>
                      </c:pt>
                      <c:pt idx="19">
                        <c:v>871</c:v>
                      </c:pt>
                      <c:pt idx="20">
                        <c:v>876</c:v>
                      </c:pt>
                      <c:pt idx="21">
                        <c:v>881</c:v>
                      </c:pt>
                      <c:pt idx="22">
                        <c:v>886</c:v>
                      </c:pt>
                      <c:pt idx="23">
                        <c:v>891</c:v>
                      </c:pt>
                      <c:pt idx="24">
                        <c:v>896</c:v>
                      </c:pt>
                      <c:pt idx="25">
                        <c:v>901</c:v>
                      </c:pt>
                      <c:pt idx="26">
                        <c:v>906</c:v>
                      </c:pt>
                      <c:pt idx="27">
                        <c:v>911</c:v>
                      </c:pt>
                      <c:pt idx="28">
                        <c:v>916</c:v>
                      </c:pt>
                      <c:pt idx="29">
                        <c:v>921</c:v>
                      </c:pt>
                      <c:pt idx="30">
                        <c:v>926</c:v>
                      </c:pt>
                      <c:pt idx="31">
                        <c:v>931</c:v>
                      </c:pt>
                      <c:pt idx="32">
                        <c:v>936</c:v>
                      </c:pt>
                      <c:pt idx="33">
                        <c:v>941</c:v>
                      </c:pt>
                      <c:pt idx="34">
                        <c:v>946</c:v>
                      </c:pt>
                      <c:pt idx="35">
                        <c:v>951</c:v>
                      </c:pt>
                      <c:pt idx="36">
                        <c:v>956</c:v>
                      </c:pt>
                      <c:pt idx="37">
                        <c:v>961</c:v>
                      </c:pt>
                      <c:pt idx="38">
                        <c:v>966</c:v>
                      </c:pt>
                      <c:pt idx="39">
                        <c:v>971</c:v>
                      </c:pt>
                      <c:pt idx="40">
                        <c:v>976</c:v>
                      </c:pt>
                      <c:pt idx="41">
                        <c:v>981</c:v>
                      </c:pt>
                      <c:pt idx="42">
                        <c:v>986</c:v>
                      </c:pt>
                      <c:pt idx="43">
                        <c:v>991</c:v>
                      </c:pt>
                      <c:pt idx="44">
                        <c:v>996</c:v>
                      </c:pt>
                      <c:pt idx="45">
                        <c:v>1001</c:v>
                      </c:pt>
                      <c:pt idx="46">
                        <c:v>1006</c:v>
                      </c:pt>
                      <c:pt idx="47">
                        <c:v>1011</c:v>
                      </c:pt>
                      <c:pt idx="48">
                        <c:v>1016</c:v>
                      </c:pt>
                      <c:pt idx="49">
                        <c:v>1021</c:v>
                      </c:pt>
                      <c:pt idx="50">
                        <c:v>1026</c:v>
                      </c:pt>
                      <c:pt idx="51">
                        <c:v>1031</c:v>
                      </c:pt>
                      <c:pt idx="52">
                        <c:v>1036</c:v>
                      </c:pt>
                      <c:pt idx="53">
                        <c:v>1041</c:v>
                      </c:pt>
                      <c:pt idx="54">
                        <c:v>1046</c:v>
                      </c:pt>
                      <c:pt idx="55">
                        <c:v>1051</c:v>
                      </c:pt>
                      <c:pt idx="56">
                        <c:v>1056</c:v>
                      </c:pt>
                      <c:pt idx="57">
                        <c:v>1061</c:v>
                      </c:pt>
                      <c:pt idx="58">
                        <c:v>1066</c:v>
                      </c:pt>
                      <c:pt idx="59">
                        <c:v>1071</c:v>
                      </c:pt>
                      <c:pt idx="60">
                        <c:v>1076</c:v>
                      </c:pt>
                      <c:pt idx="61">
                        <c:v>1082</c:v>
                      </c:pt>
                      <c:pt idx="62">
                        <c:v>1087</c:v>
                      </c:pt>
                      <c:pt idx="63">
                        <c:v>1092</c:v>
                      </c:pt>
                      <c:pt idx="64">
                        <c:v>1097</c:v>
                      </c:pt>
                      <c:pt idx="65">
                        <c:v>1102</c:v>
                      </c:pt>
                      <c:pt idx="66">
                        <c:v>1107</c:v>
                      </c:pt>
                      <c:pt idx="67">
                        <c:v>1112</c:v>
                      </c:pt>
                      <c:pt idx="68">
                        <c:v>1117</c:v>
                      </c:pt>
                      <c:pt idx="69">
                        <c:v>1122</c:v>
                      </c:pt>
                      <c:pt idx="70">
                        <c:v>1127</c:v>
                      </c:pt>
                      <c:pt idx="71">
                        <c:v>1132</c:v>
                      </c:pt>
                      <c:pt idx="72">
                        <c:v>1137</c:v>
                      </c:pt>
                      <c:pt idx="73">
                        <c:v>1142</c:v>
                      </c:pt>
                      <c:pt idx="74">
                        <c:v>1147</c:v>
                      </c:pt>
                      <c:pt idx="75">
                        <c:v>1152</c:v>
                      </c:pt>
                      <c:pt idx="76">
                        <c:v>1157</c:v>
                      </c:pt>
                      <c:pt idx="77">
                        <c:v>1162</c:v>
                      </c:pt>
                      <c:pt idx="78">
                        <c:v>1167</c:v>
                      </c:pt>
                      <c:pt idx="79">
                        <c:v>1172</c:v>
                      </c:pt>
                      <c:pt idx="80">
                        <c:v>1177</c:v>
                      </c:pt>
                      <c:pt idx="81">
                        <c:v>1182</c:v>
                      </c:pt>
                      <c:pt idx="82">
                        <c:v>1187</c:v>
                      </c:pt>
                      <c:pt idx="83">
                        <c:v>1192</c:v>
                      </c:pt>
                      <c:pt idx="84">
                        <c:v>1197</c:v>
                      </c:pt>
                      <c:pt idx="85">
                        <c:v>1202</c:v>
                      </c:pt>
                      <c:pt idx="86">
                        <c:v>1207</c:v>
                      </c:pt>
                      <c:pt idx="87">
                        <c:v>1212</c:v>
                      </c:pt>
                      <c:pt idx="88">
                        <c:v>1217</c:v>
                      </c:pt>
                      <c:pt idx="89">
                        <c:v>1222</c:v>
                      </c:pt>
                      <c:pt idx="90">
                        <c:v>1227</c:v>
                      </c:pt>
                      <c:pt idx="91">
                        <c:v>1232</c:v>
                      </c:pt>
                      <c:pt idx="92">
                        <c:v>1237</c:v>
                      </c:pt>
                      <c:pt idx="93">
                        <c:v>1242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'Simple Data'!$I$157:$I$250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0.90600000000000003</c:v>
                      </c:pt>
                      <c:pt idx="1">
                        <c:v>0.90600000000000003</c:v>
                      </c:pt>
                      <c:pt idx="2">
                        <c:v>0.90600000000000003</c:v>
                      </c:pt>
                      <c:pt idx="3">
                        <c:v>0.90110000000000001</c:v>
                      </c:pt>
                      <c:pt idx="4">
                        <c:v>0.90110000000000001</c:v>
                      </c:pt>
                      <c:pt idx="5">
                        <c:v>0.90110000000000001</c:v>
                      </c:pt>
                      <c:pt idx="6">
                        <c:v>0.90110000000000001</c:v>
                      </c:pt>
                      <c:pt idx="7">
                        <c:v>0.90110000000000001</c:v>
                      </c:pt>
                      <c:pt idx="8">
                        <c:v>0.90110000000000001</c:v>
                      </c:pt>
                      <c:pt idx="9">
                        <c:v>0.90110000000000001</c:v>
                      </c:pt>
                      <c:pt idx="10">
                        <c:v>0.90110000000000001</c:v>
                      </c:pt>
                      <c:pt idx="11">
                        <c:v>0.90110000000000001</c:v>
                      </c:pt>
                      <c:pt idx="12">
                        <c:v>0.90110000000000001</c:v>
                      </c:pt>
                      <c:pt idx="13">
                        <c:v>0.8962</c:v>
                      </c:pt>
                      <c:pt idx="14">
                        <c:v>0.90110000000000001</c:v>
                      </c:pt>
                      <c:pt idx="15">
                        <c:v>0.90110000000000001</c:v>
                      </c:pt>
                      <c:pt idx="16">
                        <c:v>0.90110000000000001</c:v>
                      </c:pt>
                      <c:pt idx="17">
                        <c:v>0.90110000000000001</c:v>
                      </c:pt>
                      <c:pt idx="18">
                        <c:v>0.98440000000000005</c:v>
                      </c:pt>
                      <c:pt idx="19">
                        <c:v>0.98440000000000005</c:v>
                      </c:pt>
                      <c:pt idx="20">
                        <c:v>0.98929999999999996</c:v>
                      </c:pt>
                      <c:pt idx="21">
                        <c:v>0.98929999999999996</c:v>
                      </c:pt>
                      <c:pt idx="22">
                        <c:v>0.98929999999999996</c:v>
                      </c:pt>
                      <c:pt idx="23">
                        <c:v>0.98929999999999996</c:v>
                      </c:pt>
                      <c:pt idx="24">
                        <c:v>0.98929999999999996</c:v>
                      </c:pt>
                      <c:pt idx="25">
                        <c:v>0.98929999999999996</c:v>
                      </c:pt>
                      <c:pt idx="26">
                        <c:v>0.98929999999999996</c:v>
                      </c:pt>
                      <c:pt idx="27">
                        <c:v>0.98929999999999996</c:v>
                      </c:pt>
                      <c:pt idx="28">
                        <c:v>0.98929999999999996</c:v>
                      </c:pt>
                      <c:pt idx="29">
                        <c:v>0.99419999999999997</c:v>
                      </c:pt>
                      <c:pt idx="30">
                        <c:v>0.98929999999999996</c:v>
                      </c:pt>
                      <c:pt idx="31">
                        <c:v>0.98440000000000005</c:v>
                      </c:pt>
                      <c:pt idx="32">
                        <c:v>0.98440000000000005</c:v>
                      </c:pt>
                      <c:pt idx="33">
                        <c:v>0.97460000000000002</c:v>
                      </c:pt>
                      <c:pt idx="34">
                        <c:v>0.96970000000000001</c:v>
                      </c:pt>
                      <c:pt idx="35">
                        <c:v>0.96479999999999999</c:v>
                      </c:pt>
                      <c:pt idx="36">
                        <c:v>0.95499999999999996</c:v>
                      </c:pt>
                      <c:pt idx="37">
                        <c:v>0.95009999999999994</c:v>
                      </c:pt>
                      <c:pt idx="38">
                        <c:v>0.94520000000000004</c:v>
                      </c:pt>
                      <c:pt idx="39">
                        <c:v>0.93540000000000001</c:v>
                      </c:pt>
                      <c:pt idx="40">
                        <c:v>0.93049999999999999</c:v>
                      </c:pt>
                      <c:pt idx="41">
                        <c:v>0.92559999999999998</c:v>
                      </c:pt>
                      <c:pt idx="42">
                        <c:v>0.92069999999999996</c:v>
                      </c:pt>
                      <c:pt idx="43">
                        <c:v>0.91579999999999995</c:v>
                      </c:pt>
                      <c:pt idx="44">
                        <c:v>0.91090000000000004</c:v>
                      </c:pt>
                      <c:pt idx="45">
                        <c:v>0.90600000000000003</c:v>
                      </c:pt>
                      <c:pt idx="46">
                        <c:v>0.90110000000000001</c:v>
                      </c:pt>
                      <c:pt idx="47">
                        <c:v>0.8962</c:v>
                      </c:pt>
                      <c:pt idx="48">
                        <c:v>0.87660000000000005</c:v>
                      </c:pt>
                      <c:pt idx="49">
                        <c:v>0.87170000000000003</c:v>
                      </c:pt>
                      <c:pt idx="50">
                        <c:v>0.8669</c:v>
                      </c:pt>
                      <c:pt idx="51">
                        <c:v>0.86199999999999999</c:v>
                      </c:pt>
                      <c:pt idx="52">
                        <c:v>0.85709999999999997</c:v>
                      </c:pt>
                      <c:pt idx="53">
                        <c:v>0.85219999999999996</c:v>
                      </c:pt>
                      <c:pt idx="54">
                        <c:v>0.84730000000000005</c:v>
                      </c:pt>
                      <c:pt idx="55">
                        <c:v>0.84240000000000004</c:v>
                      </c:pt>
                      <c:pt idx="56">
                        <c:v>0.84240000000000004</c:v>
                      </c:pt>
                      <c:pt idx="57">
                        <c:v>0.83750000000000002</c:v>
                      </c:pt>
                      <c:pt idx="58">
                        <c:v>0.83750000000000002</c:v>
                      </c:pt>
                      <c:pt idx="59">
                        <c:v>0.83260000000000001</c:v>
                      </c:pt>
                      <c:pt idx="60">
                        <c:v>0.83260000000000001</c:v>
                      </c:pt>
                      <c:pt idx="61">
                        <c:v>0.83260000000000001</c:v>
                      </c:pt>
                      <c:pt idx="62">
                        <c:v>0.82769999999999999</c:v>
                      </c:pt>
                      <c:pt idx="63">
                        <c:v>0.82279999999999998</c:v>
                      </c:pt>
                      <c:pt idx="64">
                        <c:v>0.82279999999999998</c:v>
                      </c:pt>
                      <c:pt idx="65">
                        <c:v>0.82279999999999998</c:v>
                      </c:pt>
                      <c:pt idx="66">
                        <c:v>0.81789999999999996</c:v>
                      </c:pt>
                      <c:pt idx="67">
                        <c:v>0.81789999999999996</c:v>
                      </c:pt>
                      <c:pt idx="68">
                        <c:v>0.81299999999999994</c:v>
                      </c:pt>
                      <c:pt idx="69">
                        <c:v>0.81299999999999994</c:v>
                      </c:pt>
                      <c:pt idx="70">
                        <c:v>0.81299999999999994</c:v>
                      </c:pt>
                      <c:pt idx="71">
                        <c:v>0.80810000000000004</c:v>
                      </c:pt>
                      <c:pt idx="72">
                        <c:v>0.80810000000000004</c:v>
                      </c:pt>
                      <c:pt idx="73">
                        <c:v>0.74439999999999995</c:v>
                      </c:pt>
                      <c:pt idx="74">
                        <c:v>0.74439999999999995</c:v>
                      </c:pt>
                      <c:pt idx="75">
                        <c:v>0.73950000000000005</c:v>
                      </c:pt>
                      <c:pt idx="76">
                        <c:v>0.73950000000000005</c:v>
                      </c:pt>
                      <c:pt idx="77">
                        <c:v>0.73950000000000005</c:v>
                      </c:pt>
                      <c:pt idx="78">
                        <c:v>0.73950000000000005</c:v>
                      </c:pt>
                      <c:pt idx="79">
                        <c:v>0.73460000000000003</c:v>
                      </c:pt>
                      <c:pt idx="80">
                        <c:v>0.73460000000000003</c:v>
                      </c:pt>
                      <c:pt idx="81">
                        <c:v>0.73460000000000003</c:v>
                      </c:pt>
                      <c:pt idx="82">
                        <c:v>0.72970000000000002</c:v>
                      </c:pt>
                      <c:pt idx="83">
                        <c:v>0.72970000000000002</c:v>
                      </c:pt>
                      <c:pt idx="84">
                        <c:v>0.72970000000000002</c:v>
                      </c:pt>
                      <c:pt idx="85">
                        <c:v>0.73460000000000003</c:v>
                      </c:pt>
                      <c:pt idx="86">
                        <c:v>0.73460000000000003</c:v>
                      </c:pt>
                      <c:pt idx="87">
                        <c:v>0.73950000000000005</c:v>
                      </c:pt>
                      <c:pt idx="88">
                        <c:v>0.74439999999999995</c:v>
                      </c:pt>
                      <c:pt idx="89">
                        <c:v>0.74439999999999995</c:v>
                      </c:pt>
                      <c:pt idx="90">
                        <c:v>0.74439999999999995</c:v>
                      </c:pt>
                      <c:pt idx="91">
                        <c:v>0.74439999999999995</c:v>
                      </c:pt>
                      <c:pt idx="92">
                        <c:v>0.74439999999999995</c:v>
                      </c:pt>
                      <c:pt idx="93">
                        <c:v>0.74929999999999997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2"/>
                <c:order val="2"/>
                <c:tx>
                  <c:v>Seebeck</c:v>
                </c:tx>
                <c:spPr>
                  <a:ln w="34925" cap="rnd">
                    <a:solidFill>
                      <a:schemeClr val="accent3"/>
                    </a:solidFill>
                    <a:round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marker>
                  <c:symbol val="circle"/>
                  <c:size val="6"/>
                  <c:spPr>
                    <a:gradFill rotWithShape="1">
                      <a:gsLst>
                        <a:gs pos="0">
                          <a:schemeClr val="accent3">
                            <a:tint val="94000"/>
                            <a:satMod val="103000"/>
                            <a:lumMod val="102000"/>
                          </a:schemeClr>
                        </a:gs>
                        <a:gs pos="50000">
                          <a:schemeClr val="accent3">
                            <a:shade val="100000"/>
                            <a:satMod val="110000"/>
                            <a:lumMod val="100000"/>
                          </a:schemeClr>
                        </a:gs>
                        <a:gs pos="100000">
                          <a:schemeClr val="accent3">
                            <a:shade val="78000"/>
                            <a:satMod val="120000"/>
                            <a:lumMod val="99000"/>
                          </a:schemeClr>
                        </a:gs>
                      </a:gsLst>
                      <a:lin ang="5400000" scaled="0"/>
                    </a:gradFill>
                    <a:ln w="9525">
                      <a:solidFill>
                        <a:schemeClr val="accent3"/>
                      </a:solidFill>
                      <a:round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'Simple Data'!$A$157:$A$250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776</c:v>
                      </c:pt>
                      <c:pt idx="1">
                        <c:v>781</c:v>
                      </c:pt>
                      <c:pt idx="2">
                        <c:v>786</c:v>
                      </c:pt>
                      <c:pt idx="3">
                        <c:v>791</c:v>
                      </c:pt>
                      <c:pt idx="4">
                        <c:v>796</c:v>
                      </c:pt>
                      <c:pt idx="5">
                        <c:v>801</c:v>
                      </c:pt>
                      <c:pt idx="6">
                        <c:v>806</c:v>
                      </c:pt>
                      <c:pt idx="7">
                        <c:v>811</c:v>
                      </c:pt>
                      <c:pt idx="8">
                        <c:v>816</c:v>
                      </c:pt>
                      <c:pt idx="9">
                        <c:v>821</c:v>
                      </c:pt>
                      <c:pt idx="10">
                        <c:v>826</c:v>
                      </c:pt>
                      <c:pt idx="11">
                        <c:v>831</c:v>
                      </c:pt>
                      <c:pt idx="12">
                        <c:v>836</c:v>
                      </c:pt>
                      <c:pt idx="13">
                        <c:v>841</c:v>
                      </c:pt>
                      <c:pt idx="14">
                        <c:v>846</c:v>
                      </c:pt>
                      <c:pt idx="15">
                        <c:v>851</c:v>
                      </c:pt>
                      <c:pt idx="16">
                        <c:v>856</c:v>
                      </c:pt>
                      <c:pt idx="17">
                        <c:v>861</c:v>
                      </c:pt>
                      <c:pt idx="18">
                        <c:v>866</c:v>
                      </c:pt>
                      <c:pt idx="19">
                        <c:v>871</c:v>
                      </c:pt>
                      <c:pt idx="20">
                        <c:v>876</c:v>
                      </c:pt>
                      <c:pt idx="21">
                        <c:v>881</c:v>
                      </c:pt>
                      <c:pt idx="22">
                        <c:v>886</c:v>
                      </c:pt>
                      <c:pt idx="23">
                        <c:v>891</c:v>
                      </c:pt>
                      <c:pt idx="24">
                        <c:v>896</c:v>
                      </c:pt>
                      <c:pt idx="25">
                        <c:v>901</c:v>
                      </c:pt>
                      <c:pt idx="26">
                        <c:v>906</c:v>
                      </c:pt>
                      <c:pt idx="27">
                        <c:v>911</c:v>
                      </c:pt>
                      <c:pt idx="28">
                        <c:v>916</c:v>
                      </c:pt>
                      <c:pt idx="29">
                        <c:v>921</c:v>
                      </c:pt>
                      <c:pt idx="30">
                        <c:v>926</c:v>
                      </c:pt>
                      <c:pt idx="31">
                        <c:v>931</c:v>
                      </c:pt>
                      <c:pt idx="32">
                        <c:v>936</c:v>
                      </c:pt>
                      <c:pt idx="33">
                        <c:v>941</c:v>
                      </c:pt>
                      <c:pt idx="34">
                        <c:v>946</c:v>
                      </c:pt>
                      <c:pt idx="35">
                        <c:v>951</c:v>
                      </c:pt>
                      <c:pt idx="36">
                        <c:v>956</c:v>
                      </c:pt>
                      <c:pt idx="37">
                        <c:v>961</c:v>
                      </c:pt>
                      <c:pt idx="38">
                        <c:v>966</c:v>
                      </c:pt>
                      <c:pt idx="39">
                        <c:v>971</c:v>
                      </c:pt>
                      <c:pt idx="40">
                        <c:v>976</c:v>
                      </c:pt>
                      <c:pt idx="41">
                        <c:v>981</c:v>
                      </c:pt>
                      <c:pt idx="42">
                        <c:v>986</c:v>
                      </c:pt>
                      <c:pt idx="43">
                        <c:v>991</c:v>
                      </c:pt>
                      <c:pt idx="44">
                        <c:v>996</c:v>
                      </c:pt>
                      <c:pt idx="45">
                        <c:v>1001</c:v>
                      </c:pt>
                      <c:pt idx="46">
                        <c:v>1006</c:v>
                      </c:pt>
                      <c:pt idx="47">
                        <c:v>1011</c:v>
                      </c:pt>
                      <c:pt idx="48">
                        <c:v>1016</c:v>
                      </c:pt>
                      <c:pt idx="49">
                        <c:v>1021</c:v>
                      </c:pt>
                      <c:pt idx="50">
                        <c:v>1026</c:v>
                      </c:pt>
                      <c:pt idx="51">
                        <c:v>1031</c:v>
                      </c:pt>
                      <c:pt idx="52">
                        <c:v>1036</c:v>
                      </c:pt>
                      <c:pt idx="53">
                        <c:v>1041</c:v>
                      </c:pt>
                      <c:pt idx="54">
                        <c:v>1046</c:v>
                      </c:pt>
                      <c:pt idx="55">
                        <c:v>1051</c:v>
                      </c:pt>
                      <c:pt idx="56">
                        <c:v>1056</c:v>
                      </c:pt>
                      <c:pt idx="57">
                        <c:v>1061</c:v>
                      </c:pt>
                      <c:pt idx="58">
                        <c:v>1066</c:v>
                      </c:pt>
                      <c:pt idx="59">
                        <c:v>1071</c:v>
                      </c:pt>
                      <c:pt idx="60">
                        <c:v>1076</c:v>
                      </c:pt>
                      <c:pt idx="61">
                        <c:v>1082</c:v>
                      </c:pt>
                      <c:pt idx="62">
                        <c:v>1087</c:v>
                      </c:pt>
                      <c:pt idx="63">
                        <c:v>1092</c:v>
                      </c:pt>
                      <c:pt idx="64">
                        <c:v>1097</c:v>
                      </c:pt>
                      <c:pt idx="65">
                        <c:v>1102</c:v>
                      </c:pt>
                      <c:pt idx="66">
                        <c:v>1107</c:v>
                      </c:pt>
                      <c:pt idx="67">
                        <c:v>1112</c:v>
                      </c:pt>
                      <c:pt idx="68">
                        <c:v>1117</c:v>
                      </c:pt>
                      <c:pt idx="69">
                        <c:v>1122</c:v>
                      </c:pt>
                      <c:pt idx="70">
                        <c:v>1127</c:v>
                      </c:pt>
                      <c:pt idx="71">
                        <c:v>1132</c:v>
                      </c:pt>
                      <c:pt idx="72">
                        <c:v>1137</c:v>
                      </c:pt>
                      <c:pt idx="73">
                        <c:v>1142</c:v>
                      </c:pt>
                      <c:pt idx="74">
                        <c:v>1147</c:v>
                      </c:pt>
                      <c:pt idx="75">
                        <c:v>1152</c:v>
                      </c:pt>
                      <c:pt idx="76">
                        <c:v>1157</c:v>
                      </c:pt>
                      <c:pt idx="77">
                        <c:v>1162</c:v>
                      </c:pt>
                      <c:pt idx="78">
                        <c:v>1167</c:v>
                      </c:pt>
                      <c:pt idx="79">
                        <c:v>1172</c:v>
                      </c:pt>
                      <c:pt idx="80">
                        <c:v>1177</c:v>
                      </c:pt>
                      <c:pt idx="81">
                        <c:v>1182</c:v>
                      </c:pt>
                      <c:pt idx="82">
                        <c:v>1187</c:v>
                      </c:pt>
                      <c:pt idx="83">
                        <c:v>1192</c:v>
                      </c:pt>
                      <c:pt idx="84">
                        <c:v>1197</c:v>
                      </c:pt>
                      <c:pt idx="85">
                        <c:v>1202</c:v>
                      </c:pt>
                      <c:pt idx="86">
                        <c:v>1207</c:v>
                      </c:pt>
                      <c:pt idx="87">
                        <c:v>1212</c:v>
                      </c:pt>
                      <c:pt idx="88">
                        <c:v>1217</c:v>
                      </c:pt>
                      <c:pt idx="89">
                        <c:v>1222</c:v>
                      </c:pt>
                      <c:pt idx="90">
                        <c:v>1227</c:v>
                      </c:pt>
                      <c:pt idx="91">
                        <c:v>1232</c:v>
                      </c:pt>
                      <c:pt idx="92">
                        <c:v>1237</c:v>
                      </c:pt>
                      <c:pt idx="93">
                        <c:v>1242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'Simple Data'!$J$175:$J$248</c15:sqref>
                        </c15:formulaRef>
                      </c:ext>
                    </c:extLst>
                    <c:numCache>
                      <c:formatCode>General</c:formatCode>
                      <c:ptCount val="74"/>
                      <c:pt idx="0">
                        <c:v>6.3E-2</c:v>
                      </c:pt>
                      <c:pt idx="1">
                        <c:v>6.3E-2</c:v>
                      </c:pt>
                      <c:pt idx="2">
                        <c:v>6.3299999999999995E-2</c:v>
                      </c:pt>
                      <c:pt idx="3">
                        <c:v>6.4299999999999996E-2</c:v>
                      </c:pt>
                      <c:pt idx="4">
                        <c:v>6.0499999999999998E-2</c:v>
                      </c:pt>
                      <c:pt idx="5">
                        <c:v>6.4299999999999996E-2</c:v>
                      </c:pt>
                      <c:pt idx="6">
                        <c:v>6.2300000000000001E-2</c:v>
                      </c:pt>
                      <c:pt idx="7">
                        <c:v>6.3299999999999995E-2</c:v>
                      </c:pt>
                      <c:pt idx="8">
                        <c:v>6.4299999999999996E-2</c:v>
                      </c:pt>
                      <c:pt idx="9">
                        <c:v>6.3299999999999995E-2</c:v>
                      </c:pt>
                      <c:pt idx="10">
                        <c:v>6.1400000000000003E-2</c:v>
                      </c:pt>
                      <c:pt idx="11">
                        <c:v>6.5699999999999995E-2</c:v>
                      </c:pt>
                      <c:pt idx="12">
                        <c:v>6.1400000000000003E-2</c:v>
                      </c:pt>
                      <c:pt idx="13">
                        <c:v>6.2E-2</c:v>
                      </c:pt>
                      <c:pt idx="14">
                        <c:v>6.1100000000000002E-2</c:v>
                      </c:pt>
                      <c:pt idx="15">
                        <c:v>6.4399999999999999E-2</c:v>
                      </c:pt>
                      <c:pt idx="16">
                        <c:v>6.3E-2</c:v>
                      </c:pt>
                      <c:pt idx="17">
                        <c:v>6.1699999999999998E-2</c:v>
                      </c:pt>
                      <c:pt idx="18">
                        <c:v>6.4100000000000004E-2</c:v>
                      </c:pt>
                      <c:pt idx="19">
                        <c:v>6.3799999999999996E-2</c:v>
                      </c:pt>
                      <c:pt idx="20">
                        <c:v>6.1499999999999999E-2</c:v>
                      </c:pt>
                      <c:pt idx="21">
                        <c:v>5.9900000000000002E-2</c:v>
                      </c:pt>
                      <c:pt idx="22">
                        <c:v>6.0499999999999998E-2</c:v>
                      </c:pt>
                      <c:pt idx="23">
                        <c:v>6.3200000000000006E-2</c:v>
                      </c:pt>
                      <c:pt idx="24">
                        <c:v>6.3899999999999998E-2</c:v>
                      </c:pt>
                      <c:pt idx="25">
                        <c:v>5.9499999999999997E-2</c:v>
                      </c:pt>
                      <c:pt idx="26">
                        <c:v>6.2199999999999998E-2</c:v>
                      </c:pt>
                      <c:pt idx="27">
                        <c:v>6.1899999999999997E-2</c:v>
                      </c:pt>
                      <c:pt idx="28">
                        <c:v>6.1499999999999999E-2</c:v>
                      </c:pt>
                      <c:pt idx="29">
                        <c:v>5.8299999999999998E-2</c:v>
                      </c:pt>
                      <c:pt idx="30">
                        <c:v>6.0900000000000003E-2</c:v>
                      </c:pt>
                      <c:pt idx="31">
                        <c:v>5.7599999999999998E-2</c:v>
                      </c:pt>
                      <c:pt idx="32">
                        <c:v>5.9200000000000003E-2</c:v>
                      </c:pt>
                      <c:pt idx="33">
                        <c:v>6.1899999999999997E-2</c:v>
                      </c:pt>
                      <c:pt idx="34">
                        <c:v>6.0499999999999998E-2</c:v>
                      </c:pt>
                      <c:pt idx="35">
                        <c:v>5.9200000000000003E-2</c:v>
                      </c:pt>
                      <c:pt idx="36">
                        <c:v>5.8799999999999998E-2</c:v>
                      </c:pt>
                      <c:pt idx="37">
                        <c:v>5.9499999999999997E-2</c:v>
                      </c:pt>
                      <c:pt idx="38">
                        <c:v>6.0499999999999998E-2</c:v>
                      </c:pt>
                      <c:pt idx="39">
                        <c:v>6.2399999999999997E-2</c:v>
                      </c:pt>
                      <c:pt idx="40">
                        <c:v>6.13E-2</c:v>
                      </c:pt>
                      <c:pt idx="41">
                        <c:v>5.9799999999999999E-2</c:v>
                      </c:pt>
                      <c:pt idx="42">
                        <c:v>5.8799999999999998E-2</c:v>
                      </c:pt>
                      <c:pt idx="43">
                        <c:v>5.8799999999999998E-2</c:v>
                      </c:pt>
                      <c:pt idx="44">
                        <c:v>6.0499999999999998E-2</c:v>
                      </c:pt>
                      <c:pt idx="45">
                        <c:v>5.7099999999999998E-2</c:v>
                      </c:pt>
                      <c:pt idx="46">
                        <c:v>5.8099999999999999E-2</c:v>
                      </c:pt>
                      <c:pt idx="47">
                        <c:v>5.8099999999999999E-2</c:v>
                      </c:pt>
                      <c:pt idx="48">
                        <c:v>5.9799999999999999E-2</c:v>
                      </c:pt>
                      <c:pt idx="49">
                        <c:v>5.8799999999999998E-2</c:v>
                      </c:pt>
                      <c:pt idx="50">
                        <c:v>5.9499999999999997E-2</c:v>
                      </c:pt>
                      <c:pt idx="51">
                        <c:v>6.0499999999999998E-2</c:v>
                      </c:pt>
                      <c:pt idx="52">
                        <c:v>5.9499999999999997E-2</c:v>
                      </c:pt>
                      <c:pt idx="53">
                        <c:v>5.7099999999999998E-2</c:v>
                      </c:pt>
                      <c:pt idx="54">
                        <c:v>5.91E-2</c:v>
                      </c:pt>
                      <c:pt idx="55">
                        <c:v>5.5399999999999998E-2</c:v>
                      </c:pt>
                      <c:pt idx="56">
                        <c:v>5.5399999999999998E-2</c:v>
                      </c:pt>
                      <c:pt idx="57">
                        <c:v>5.3100000000000001E-2</c:v>
                      </c:pt>
                      <c:pt idx="58">
                        <c:v>5.2200000000000003E-2</c:v>
                      </c:pt>
                      <c:pt idx="59">
                        <c:v>5.1299999999999998E-2</c:v>
                      </c:pt>
                      <c:pt idx="60">
                        <c:v>5.2200000000000003E-2</c:v>
                      </c:pt>
                      <c:pt idx="61">
                        <c:v>5.3699999999999998E-2</c:v>
                      </c:pt>
                      <c:pt idx="62">
                        <c:v>5.3699999999999998E-2</c:v>
                      </c:pt>
                      <c:pt idx="63">
                        <c:v>5.3699999999999998E-2</c:v>
                      </c:pt>
                      <c:pt idx="64">
                        <c:v>5.0700000000000002E-2</c:v>
                      </c:pt>
                      <c:pt idx="65">
                        <c:v>5.2400000000000002E-2</c:v>
                      </c:pt>
                      <c:pt idx="66">
                        <c:v>5.0700000000000002E-2</c:v>
                      </c:pt>
                      <c:pt idx="67">
                        <c:v>5.1900000000000002E-2</c:v>
                      </c:pt>
                      <c:pt idx="68">
                        <c:v>5.28E-2</c:v>
                      </c:pt>
                      <c:pt idx="69">
                        <c:v>5.3100000000000001E-2</c:v>
                      </c:pt>
                      <c:pt idx="70">
                        <c:v>5.4399999999999997E-2</c:v>
                      </c:pt>
                      <c:pt idx="71">
                        <c:v>5.3499999999999999E-2</c:v>
                      </c:pt>
                      <c:pt idx="72">
                        <c:v>5.3499999999999999E-2</c:v>
                      </c:pt>
                      <c:pt idx="73">
                        <c:v>5.4399999999999997E-2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7"/>
                <c:order val="7"/>
                <c:tx>
                  <c:v>Open circuit 1</c:v>
                </c:tx>
                <c:spPr>
                  <a:ln w="25400" cap="rnd">
                    <a:noFill/>
                    <a:round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marker>
                  <c:symbol val="circle"/>
                  <c:size val="6"/>
                  <c:spPr>
                    <a:gradFill rotWithShape="1">
                      <a:gsLst>
                        <a:gs pos="0">
                          <a:schemeClr val="accent2">
                            <a:lumMod val="60000"/>
                            <a:tint val="94000"/>
                            <a:satMod val="103000"/>
                            <a:lumMod val="102000"/>
                          </a:schemeClr>
                        </a:gs>
                        <a:gs pos="50000">
                          <a:schemeClr val="accent2">
                            <a:lumMod val="60000"/>
                            <a:shade val="100000"/>
                            <a:satMod val="110000"/>
                            <a:lumMod val="100000"/>
                          </a:schemeClr>
                        </a:gs>
                        <a:gs pos="100000">
                          <a:schemeClr val="accent2">
                            <a:lumMod val="60000"/>
                            <a:shade val="78000"/>
                            <a:satMod val="120000"/>
                            <a:lumMod val="99000"/>
                          </a:schemeClr>
                        </a:gs>
                      </a:gsLst>
                      <a:lin ang="5400000" scaled="0"/>
                    </a:gradFill>
                    <a:ln w="9525">
                      <a:solidFill>
                        <a:schemeClr val="accent2">
                          <a:lumMod val="60000"/>
                        </a:schemeClr>
                      </a:solidFill>
                      <a:round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'Simple Data'!$A$104:$A$126</c15:sqref>
                        </c15:formulaRef>
                      </c:ext>
                    </c:extLst>
                    <c:numCache>
                      <c:formatCode>General</c:formatCode>
                      <c:ptCount val="23"/>
                      <c:pt idx="0">
                        <c:v>511</c:v>
                      </c:pt>
                      <c:pt idx="1">
                        <c:v>516</c:v>
                      </c:pt>
                      <c:pt idx="2">
                        <c:v>521</c:v>
                      </c:pt>
                      <c:pt idx="3">
                        <c:v>526</c:v>
                      </c:pt>
                      <c:pt idx="4">
                        <c:v>531</c:v>
                      </c:pt>
                      <c:pt idx="5">
                        <c:v>536</c:v>
                      </c:pt>
                      <c:pt idx="6">
                        <c:v>541</c:v>
                      </c:pt>
                      <c:pt idx="7">
                        <c:v>546</c:v>
                      </c:pt>
                      <c:pt idx="8">
                        <c:v>551</c:v>
                      </c:pt>
                      <c:pt idx="9">
                        <c:v>556</c:v>
                      </c:pt>
                      <c:pt idx="10">
                        <c:v>561</c:v>
                      </c:pt>
                      <c:pt idx="11">
                        <c:v>566</c:v>
                      </c:pt>
                      <c:pt idx="12">
                        <c:v>571</c:v>
                      </c:pt>
                      <c:pt idx="13">
                        <c:v>576</c:v>
                      </c:pt>
                      <c:pt idx="14">
                        <c:v>581</c:v>
                      </c:pt>
                      <c:pt idx="15">
                        <c:v>586</c:v>
                      </c:pt>
                      <c:pt idx="16">
                        <c:v>591</c:v>
                      </c:pt>
                      <c:pt idx="17">
                        <c:v>596</c:v>
                      </c:pt>
                      <c:pt idx="18">
                        <c:v>601</c:v>
                      </c:pt>
                      <c:pt idx="19">
                        <c:v>606</c:v>
                      </c:pt>
                      <c:pt idx="20">
                        <c:v>611</c:v>
                      </c:pt>
                      <c:pt idx="21">
                        <c:v>616</c:v>
                      </c:pt>
                      <c:pt idx="22">
                        <c:v>621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'Simple Data'!$I$104:$I$126</c15:sqref>
                        </c15:formulaRef>
                      </c:ext>
                    </c:extLst>
                    <c:numCache>
                      <c:formatCode>General</c:formatCode>
                      <c:ptCount val="23"/>
                      <c:pt idx="0">
                        <c:v>0.71989999999999998</c:v>
                      </c:pt>
                      <c:pt idx="1">
                        <c:v>0.7248</c:v>
                      </c:pt>
                      <c:pt idx="2">
                        <c:v>0.73460000000000003</c:v>
                      </c:pt>
                      <c:pt idx="3">
                        <c:v>0.73950000000000005</c:v>
                      </c:pt>
                      <c:pt idx="4">
                        <c:v>0.74439999999999995</c:v>
                      </c:pt>
                      <c:pt idx="5">
                        <c:v>0.74929999999999997</c:v>
                      </c:pt>
                      <c:pt idx="6">
                        <c:v>0.75419999999999998</c:v>
                      </c:pt>
                      <c:pt idx="7">
                        <c:v>0.76400000000000001</c:v>
                      </c:pt>
                      <c:pt idx="8">
                        <c:v>0.76890000000000003</c:v>
                      </c:pt>
                      <c:pt idx="9">
                        <c:v>0.77380000000000004</c:v>
                      </c:pt>
                      <c:pt idx="10">
                        <c:v>0.78359999999999996</c:v>
                      </c:pt>
                      <c:pt idx="11">
                        <c:v>0.78849999999999998</c:v>
                      </c:pt>
                      <c:pt idx="12">
                        <c:v>0.79830000000000001</c:v>
                      </c:pt>
                      <c:pt idx="13">
                        <c:v>0.80810000000000004</c:v>
                      </c:pt>
                      <c:pt idx="14">
                        <c:v>0.81299999999999994</c:v>
                      </c:pt>
                      <c:pt idx="15">
                        <c:v>0.82279999999999998</c:v>
                      </c:pt>
                      <c:pt idx="16">
                        <c:v>0.83260000000000001</c:v>
                      </c:pt>
                      <c:pt idx="17">
                        <c:v>0.84240000000000004</c:v>
                      </c:pt>
                      <c:pt idx="18">
                        <c:v>0.85219999999999996</c:v>
                      </c:pt>
                      <c:pt idx="19">
                        <c:v>0.86199999999999999</c:v>
                      </c:pt>
                      <c:pt idx="20">
                        <c:v>0.8669</c:v>
                      </c:pt>
                      <c:pt idx="21">
                        <c:v>0.87660000000000005</c:v>
                      </c:pt>
                      <c:pt idx="22">
                        <c:v>0.88639999999999997</c:v>
                      </c:pt>
                    </c:numCache>
                  </c:numRef>
                </c:yVal>
                <c:smooth val="0"/>
              </c15:ser>
            </c15:filteredScatterSeries>
          </c:ext>
        </c:extLst>
      </c:scatterChart>
      <c:valAx>
        <c:axId val="861312480"/>
        <c:scaling>
          <c:orientation val="minMax"/>
          <c:max val="1320"/>
          <c:min val="750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Time(s)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861315200"/>
        <c:crosses val="autoZero"/>
        <c:crossBetween val="midCat"/>
      </c:valAx>
      <c:valAx>
        <c:axId val="861315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/>
                  <a:t>Δ</a:t>
                </a:r>
                <a:r>
                  <a:rPr lang="en-US"/>
                  <a:t>T (°C)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861312480"/>
        <c:crosses val="autoZero"/>
        <c:crossBetween val="midCat"/>
      </c:valAx>
      <c:valAx>
        <c:axId val="861322816"/>
        <c:scaling>
          <c:orientation val="minMax"/>
          <c:max val="1.2"/>
          <c:min val="0.70000000000000007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Voltage(V)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861320640"/>
        <c:crosses val="max"/>
        <c:crossBetween val="midCat"/>
      </c:valAx>
      <c:valAx>
        <c:axId val="861320640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861322816"/>
        <c:crosses val="max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</cdr:x>
      <cdr:y>0.03636</cdr:y>
    </cdr:from>
    <cdr:to>
      <cdr:x>1</cdr:x>
      <cdr:y>0.36969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3955366" y="99733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ru-RU" sz="1100" dirty="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Studying Thermoelectric Generators </a:t>
            </a:r>
            <a:endParaRPr lang="en-US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Anastasija </a:t>
            </a:r>
            <a:r>
              <a:rPr lang="en-US" dirty="0" err="1" smtClean="0"/>
              <a:t>Cumika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Physics Capstone Project 2018</a:t>
            </a:r>
            <a:br>
              <a:rPr lang="en-US" dirty="0" smtClean="0"/>
            </a:br>
            <a:r>
              <a:rPr lang="en-US" dirty="0" smtClean="0"/>
              <a:t>Capstone Adviser: Dennis Sullivan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381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 for the bars</a:t>
            </a:r>
            <a:endParaRPr lang="ru-RU" dirty="0"/>
          </a:p>
        </p:txBody>
      </p:sp>
      <p:graphicFrame>
        <p:nvGraphicFramePr>
          <p:cNvPr id="4" name="Диаграмма 3"/>
          <p:cNvGraphicFramePr/>
          <p:nvPr>
            <p:extLst>
              <p:ext uri="{D42A27DB-BD31-4B8C-83A1-F6EECF244321}">
                <p14:modId xmlns:p14="http://schemas.microsoft.com/office/powerpoint/2010/main" val="474670020"/>
              </p:ext>
            </p:extLst>
          </p:nvPr>
        </p:nvGraphicFramePr>
        <p:xfrm>
          <a:off x="300830" y="2096086"/>
          <a:ext cx="552831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Диаграмма 4"/>
          <p:cNvGraphicFramePr/>
          <p:nvPr>
            <p:extLst>
              <p:ext uri="{D42A27DB-BD31-4B8C-83A1-F6EECF244321}">
                <p14:modId xmlns:p14="http://schemas.microsoft.com/office/powerpoint/2010/main" val="3304080999"/>
              </p:ext>
            </p:extLst>
          </p:nvPr>
        </p:nvGraphicFramePr>
        <p:xfrm>
          <a:off x="6006905" y="2096086"/>
          <a:ext cx="5838091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335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Theoretical Comparison of Steel and </a:t>
            </a:r>
            <a:r>
              <a:rPr lang="en-US" dirty="0" err="1" smtClean="0"/>
              <a:t>Alumimun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779" y="2631189"/>
            <a:ext cx="6947095" cy="404415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0475741" y="4265192"/>
            <a:ext cx="2011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Newton's Law of Cooling</a:t>
            </a:r>
            <a:endParaRPr lang="ru-RU" sz="24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6412" y="2011169"/>
            <a:ext cx="121755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A</a:t>
            </a:r>
            <a:r>
              <a:rPr lang="en-US" sz="28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luminum bar transfers 12.8 times more heat energy per second then the steel bar</a:t>
            </a:r>
            <a:endParaRPr lang="ru-RU" sz="2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6413" y="3148369"/>
            <a:ext cx="316992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difference in the cooling of the two materials is not as big as the difference in the heat transfer rate.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43531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loads and TEG arrangements.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graphicFrame>
        <p:nvGraphicFramePr>
          <p:cNvPr id="4" name="Диаграмма 3"/>
          <p:cNvGraphicFramePr/>
          <p:nvPr>
            <p:extLst>
              <p:ext uri="{D42A27DB-BD31-4B8C-83A1-F6EECF244321}">
                <p14:modId xmlns:p14="http://schemas.microsoft.com/office/powerpoint/2010/main" val="2679136263"/>
              </p:ext>
            </p:extLst>
          </p:nvPr>
        </p:nvGraphicFramePr>
        <p:xfrm>
          <a:off x="0" y="2215099"/>
          <a:ext cx="6077624" cy="425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Диаграмма 4"/>
          <p:cNvGraphicFramePr/>
          <p:nvPr>
            <p:extLst>
              <p:ext uri="{D42A27DB-BD31-4B8C-83A1-F6EECF244321}">
                <p14:modId xmlns:p14="http://schemas.microsoft.com/office/powerpoint/2010/main" val="1937958868"/>
              </p:ext>
            </p:extLst>
          </p:nvPr>
        </p:nvGraphicFramePr>
        <p:xfrm>
          <a:off x="6077624" y="2215099"/>
          <a:ext cx="6114376" cy="425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6979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TEG Average Temperature Effect on Generated Voltage</a:t>
            </a:r>
            <a:endParaRPr lang="ru-RU" dirty="0"/>
          </a:p>
        </p:txBody>
      </p:sp>
      <p:graphicFrame>
        <p:nvGraphicFramePr>
          <p:cNvPr id="4" name="Диаграмма 3"/>
          <p:cNvGraphicFramePr/>
          <p:nvPr>
            <p:extLst>
              <p:ext uri="{D42A27DB-BD31-4B8C-83A1-F6EECF244321}">
                <p14:modId xmlns:p14="http://schemas.microsoft.com/office/powerpoint/2010/main" val="3199355510"/>
              </p:ext>
            </p:extLst>
          </p:nvPr>
        </p:nvGraphicFramePr>
        <p:xfrm>
          <a:off x="140678" y="2157133"/>
          <a:ext cx="5683347" cy="36822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Прямоугольник 6"/>
          <p:cNvSpPr/>
          <p:nvPr/>
        </p:nvSpPr>
        <p:spPr>
          <a:xfrm>
            <a:off x="542032" y="5839351"/>
            <a:ext cx="108883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Δ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T determines the shape of the voltage graph, while average temperature acts as a scaling factor on the voltage graph.</a:t>
            </a:r>
            <a:endParaRPr lang="ru-RU" sz="2400" dirty="0"/>
          </a:p>
        </p:txBody>
      </p:sp>
      <p:graphicFrame>
        <p:nvGraphicFramePr>
          <p:cNvPr id="8" name="Диаграмма 7"/>
          <p:cNvGraphicFramePr/>
          <p:nvPr>
            <p:extLst>
              <p:ext uri="{D42A27DB-BD31-4B8C-83A1-F6EECF244321}">
                <p14:modId xmlns:p14="http://schemas.microsoft.com/office/powerpoint/2010/main" val="892417390"/>
              </p:ext>
            </p:extLst>
          </p:nvPr>
        </p:nvGraphicFramePr>
        <p:xfrm>
          <a:off x="6225378" y="2107266"/>
          <a:ext cx="5464873" cy="37320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6806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TEG Resistance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3035" y="2336873"/>
            <a:ext cx="6100307" cy="110971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Can’t measure resistance with </a:t>
            </a:r>
            <a:r>
              <a:rPr lang="en-US" dirty="0" err="1" smtClean="0"/>
              <a:t>multimeter</a:t>
            </a:r>
            <a:r>
              <a:rPr lang="en-US" dirty="0" smtClean="0"/>
              <a:t>, but we can calculate it from the data. 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/>
              <p:cNvSpPr/>
              <p:nvPr/>
            </p:nvSpPr>
            <p:spPr>
              <a:xfrm>
                <a:off x="7417945" y="2336873"/>
                <a:ext cx="2876237" cy="8695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∗(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𝑇𝐸𝐺</m:t>
                                  </m:r>
                                </m:sub>
                              </m:sSub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7945" y="2336873"/>
                <a:ext cx="2876237" cy="86953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267477" y="4391902"/>
            <a:ext cx="639142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The increased movement of the atoms increases the probability that electron will hit an atom on its way while going through the </a:t>
            </a:r>
            <a:r>
              <a:rPr lang="en-US" sz="28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material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-&gt; increase of TEG internal resistance</a:t>
            </a:r>
            <a:endParaRPr lang="ru-RU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413035" y="3282190"/>
            <a:ext cx="6240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From </a:t>
            </a:r>
            <a:r>
              <a:rPr lang="en-US" sz="2400" dirty="0" err="1" smtClean="0"/>
              <a:t>PvsS</a:t>
            </a:r>
            <a:r>
              <a:rPr lang="en-US" sz="2400" dirty="0" smtClean="0"/>
              <a:t> run: 10.07 ohm </a:t>
            </a:r>
          </a:p>
          <a:p>
            <a:r>
              <a:rPr lang="en-US" sz="2400" dirty="0" smtClean="0"/>
              <a:t>From 10k ohm long run: 8.06 ohm</a:t>
            </a:r>
            <a:endParaRPr lang="ru-RU" sz="2400" dirty="0"/>
          </a:p>
        </p:txBody>
      </p:sp>
      <p:graphicFrame>
        <p:nvGraphicFramePr>
          <p:cNvPr id="7" name="Диаграмма 6"/>
          <p:cNvGraphicFramePr/>
          <p:nvPr>
            <p:extLst>
              <p:ext uri="{D42A27DB-BD31-4B8C-83A1-F6EECF244321}">
                <p14:modId xmlns:p14="http://schemas.microsoft.com/office/powerpoint/2010/main" val="3076298207"/>
              </p:ext>
            </p:extLst>
          </p:nvPr>
        </p:nvGraphicFramePr>
        <p:xfrm>
          <a:off x="6513342" y="3206406"/>
          <a:ext cx="5430129" cy="35448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1555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852914" y="2531237"/>
            <a:ext cx="617669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</a:t>
            </a:r>
            <a:endParaRPr lang="ru-RU" sz="96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7810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Overview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0321" y="2336873"/>
            <a:ext cx="10742645" cy="4106130"/>
          </a:xfrm>
        </p:spPr>
        <p:txBody>
          <a:bodyPr>
            <a:normAutofit/>
          </a:bodyPr>
          <a:lstStyle/>
          <a:p>
            <a:r>
              <a:rPr lang="en-US" dirty="0"/>
              <a:t>The main purpose of the project was to analyze thermoelectric </a:t>
            </a:r>
            <a:r>
              <a:rPr lang="en-US" dirty="0" smtClean="0"/>
              <a:t>generators (TEGs), </a:t>
            </a:r>
            <a:r>
              <a:rPr lang="en-US" dirty="0"/>
              <a:t>so someone who is developing application for the TEGs could use this material. </a:t>
            </a:r>
            <a:endParaRPr lang="en-US" dirty="0" smtClean="0"/>
          </a:p>
          <a:p>
            <a:r>
              <a:rPr lang="en-US" dirty="0" smtClean="0"/>
              <a:t>To achieve this goal: </a:t>
            </a:r>
          </a:p>
          <a:p>
            <a:pPr lvl="1"/>
            <a:r>
              <a:rPr lang="en-US" dirty="0" smtClean="0"/>
              <a:t>Theory on </a:t>
            </a:r>
            <a:r>
              <a:rPr lang="en-US" dirty="0" err="1" smtClean="0"/>
              <a:t>Seebeck</a:t>
            </a:r>
            <a:r>
              <a:rPr lang="en-US" dirty="0" smtClean="0"/>
              <a:t> Effect, TEGs and Heat transfer was studied</a:t>
            </a:r>
          </a:p>
          <a:p>
            <a:pPr lvl="1"/>
            <a:r>
              <a:rPr lang="en-US" dirty="0"/>
              <a:t>Out of the available materials, the best possible design for the electricity generating using TEG was created. </a:t>
            </a:r>
            <a:endParaRPr lang="en-US" dirty="0" smtClean="0"/>
          </a:p>
          <a:p>
            <a:pPr lvl="1"/>
            <a:r>
              <a:rPr lang="en-US" dirty="0"/>
              <a:t>The outputs of the TEG were studied and analyzed under various conditions such as </a:t>
            </a:r>
            <a:r>
              <a:rPr lang="en-US" dirty="0" smtClean="0"/>
              <a:t>different </a:t>
            </a:r>
            <a:r>
              <a:rPr lang="en-US" dirty="0"/>
              <a:t>loads, temperature differences, average temperatures and arrangements of the TEGs. </a:t>
            </a:r>
            <a:endParaRPr lang="en-US" dirty="0" smtClean="0"/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9020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Seebeck</a:t>
            </a:r>
            <a:r>
              <a:rPr lang="en-US" dirty="0" smtClean="0"/>
              <a:t> Effect and ZT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102181" y="5103072"/>
                <a:ext cx="2006608" cy="99717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𝑍𝑇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02181" y="5103072"/>
                <a:ext cx="2006608" cy="997170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22732" y="5484607"/>
                <a:ext cx="225083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𝑉</m:t>
                      </m:r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∗∆</m:t>
                      </m:r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𝑇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732" y="5484607"/>
                <a:ext cx="2250831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afigennaja kartinka thermocoup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848" y="2235920"/>
            <a:ext cx="4305153" cy="4160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8508801" y="2129791"/>
            <a:ext cx="368319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The dimensionless figure of merit (ZT) shows how effective a specific material is for the thermoelectric performance. </a:t>
            </a:r>
            <a:endParaRPr lang="ru-RU" sz="2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82055" y="2235920"/>
            <a:ext cx="360215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Seebeck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 effect is the phenomenon when temperature difference between two junction of dissimilar electrical conductors produces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emf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 (voltage).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73839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Thermoelectric Generator</a:t>
            </a:r>
            <a:endParaRPr lang="ru-RU" dirty="0"/>
          </a:p>
        </p:txBody>
      </p:sp>
      <p:pic>
        <p:nvPicPr>
          <p:cNvPr id="4" name="Picture 4" descr="ÐÐ¾ÑÐ¾Ð¶ÐµÐµ Ð¸Ð·Ð¾Ð±ÑÐ°Ð¶ÐµÐ½Ð¸Ðµ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99" y="2081289"/>
            <a:ext cx="4311455" cy="3516704"/>
          </a:xfrm>
          <a:prstGeom prst="rect">
            <a:avLst/>
          </a:prstGeom>
          <a:noFill/>
          <a:extLst/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665" y="3117969"/>
            <a:ext cx="5398981" cy="3440502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505499" y="5657671"/>
            <a:ext cx="46432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The 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most popular material is Bi</a:t>
            </a:r>
            <a:r>
              <a:rPr lang="en-US" sz="2400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Te</a:t>
            </a:r>
            <a:r>
              <a:rPr lang="en-US" sz="2400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3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, which allows temperature up to 320 degrees Celsius.</a:t>
            </a:r>
            <a:endParaRPr lang="ru-RU" sz="2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148774" y="2081289"/>
            <a:ext cx="67461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TEG does not have any moving parts, has no noise or vibration and it is very compact and environmentally friendly.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21145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Transfer</a:t>
            </a:r>
            <a:endParaRPr lang="ru-RU" dirty="0"/>
          </a:p>
        </p:txBody>
      </p:sp>
      <p:pic>
        <p:nvPicPr>
          <p:cNvPr id="4" name="Picture 4" descr="ÐÐ°ÑÑÐ¸Ð½ÐºÐ¸ Ð¿Ð¾ Ð·Ð°Ð¿ÑÐ¾ÑÑ convention heat g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85" y="2023478"/>
            <a:ext cx="6791393" cy="390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9498997" y="4774456"/>
                <a:ext cx="2403030" cy="7936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∗∆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8997" y="4774456"/>
                <a:ext cx="2403030" cy="79361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-14724" y="5102678"/>
                <a:ext cx="24008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∗∆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724" y="5102678"/>
                <a:ext cx="2400850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1802830" y="6026122"/>
                <a:ext cx="81723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 smtClean="0"/>
                        <m:t>Newton</m:t>
                      </m:r>
                      <m:r>
                        <m:rPr>
                          <m:nor/>
                        </m:rPr>
                        <a:rPr lang="en-US" sz="2400" dirty="0" smtClean="0"/>
                        <m:t>’</m:t>
                      </m:r>
                      <m:r>
                        <m:rPr>
                          <m:nor/>
                        </m:rPr>
                        <a:rPr lang="en-US" sz="2400" dirty="0" smtClean="0"/>
                        <m:t>s</m:t>
                      </m:r>
                      <m:r>
                        <m:rPr>
                          <m:nor/>
                        </m:rPr>
                        <a:rPr lang="en-US" sz="2400" dirty="0" smtClean="0"/>
                        <m:t> </m:t>
                      </m:r>
                      <m:r>
                        <m:rPr>
                          <m:nor/>
                        </m:rPr>
                        <a:rPr lang="en-US" sz="2400" dirty="0" smtClean="0"/>
                        <m:t>Law</m:t>
                      </m:r>
                      <m:r>
                        <m:rPr>
                          <m:nor/>
                        </m:rPr>
                        <a:rPr lang="en-US" sz="2400" dirty="0" smtClean="0"/>
                        <m:t> </m:t>
                      </m:r>
                      <m:r>
                        <m:rPr>
                          <m:nor/>
                        </m:rPr>
                        <a:rPr lang="en-US" sz="2400" dirty="0" smtClean="0"/>
                        <m:t>of</m:t>
                      </m:r>
                      <m:r>
                        <m:rPr>
                          <m:nor/>
                        </m:rPr>
                        <a:rPr lang="en-US" sz="2400" dirty="0" smtClean="0"/>
                        <m:t> </m:t>
                      </m:r>
                      <m:r>
                        <m:rPr>
                          <m:nor/>
                        </m:rPr>
                        <a:rPr lang="en-US" sz="2400" dirty="0" smtClean="0"/>
                        <m:t>Cooling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ru-RU" sz="2800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sz="2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ru-RU" sz="280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ru-RU" sz="2800" i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𝑘𝑡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30" y="6026122"/>
                <a:ext cx="8172302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/>
          <p:cNvSpPr/>
          <p:nvPr/>
        </p:nvSpPr>
        <p:spPr>
          <a:xfrm>
            <a:off x="9435741" y="2106039"/>
            <a:ext cx="261734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The conduction heat transfer is a result of the neighboring particles exchanging the kinetic energy through collisions.</a:t>
            </a:r>
            <a:endParaRPr lang="ru-RU" sz="20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09474" y="2106039"/>
            <a:ext cx="21865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T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wo types of convection: forced and free (natural).</a:t>
            </a:r>
            <a:endParaRPr lang="ru-RU" sz="20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63256" y="3282150"/>
            <a:ext cx="22789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Comvection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current: hot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fluid 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rises, more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dense cold fluid 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drops -&gt; Circular motion. 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0419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Collection</a:t>
            </a:r>
            <a:endParaRPr lang="ru-RU" dirty="0"/>
          </a:p>
        </p:txBody>
      </p:sp>
      <p:pic>
        <p:nvPicPr>
          <p:cNvPr id="4" name="Picture 4" descr="ÐÐ°ÑÑÐ¸Ð½ÐºÐ¸ Ð¿Ð¾ Ð·Ð°Ð¿ÑÐ¾ÑÑ lm3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3847" y="485256"/>
            <a:ext cx="1616881" cy="1616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38" y="2102137"/>
            <a:ext cx="8159262" cy="4051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Picture 4" descr="ÐÐ°ÑÑÐ¸Ð½ÐºÐ¸ Ð¿Ð¾ Ð·Ð°Ð¿ÑÐ¾ÑÑ geekcreit uno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1" t="15982" r="3637" b="17196"/>
          <a:stretch/>
        </p:blipFill>
        <p:spPr bwMode="auto">
          <a:xfrm>
            <a:off x="8742124" y="3213782"/>
            <a:ext cx="3193366" cy="232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672862" y="6153631"/>
            <a:ext cx="4375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“Master” Setup</a:t>
            </a:r>
            <a:endParaRPr lang="ru-RU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466172" y="2196294"/>
            <a:ext cx="3725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Temperature Sensor LM35</a:t>
            </a:r>
            <a:endParaRPr lang="ru-RU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8822540" y="5536776"/>
            <a:ext cx="30325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Geekcreit</a:t>
            </a:r>
            <a:r>
              <a:rPr lang="en-US" sz="2400" dirty="0" smtClean="0"/>
              <a:t> UNO R3 Microcontroller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21634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Experiment with 2 TEGs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62" y="2139852"/>
            <a:ext cx="5831320" cy="4373490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64681" y="2445232"/>
            <a:ext cx="4888523" cy="366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1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heat convection affect bars temperature?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36" y="2166424"/>
            <a:ext cx="5720864" cy="4290648"/>
          </a:xfrm>
        </p:spPr>
      </p:pic>
      <p:pic>
        <p:nvPicPr>
          <p:cNvPr id="4" name="Рисунок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87" y="2321168"/>
            <a:ext cx="5964701" cy="35450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169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convection effect </a:t>
            </a:r>
            <a:r>
              <a:rPr lang="en-US" dirty="0"/>
              <a:t>is </a:t>
            </a:r>
            <a:r>
              <a:rPr lang="en-US" dirty="0" smtClean="0"/>
              <a:t>negligible</a:t>
            </a:r>
            <a:endParaRPr lang="ru-RU" dirty="0"/>
          </a:p>
        </p:txBody>
      </p:sp>
      <p:graphicFrame>
        <p:nvGraphicFramePr>
          <p:cNvPr id="4" name="Диаграмма 3"/>
          <p:cNvGraphicFramePr/>
          <p:nvPr>
            <p:extLst>
              <p:ext uri="{D42A27DB-BD31-4B8C-83A1-F6EECF244321}">
                <p14:modId xmlns:p14="http://schemas.microsoft.com/office/powerpoint/2010/main" val="1914959259"/>
              </p:ext>
            </p:extLst>
          </p:nvPr>
        </p:nvGraphicFramePr>
        <p:xfrm>
          <a:off x="451924" y="2168060"/>
          <a:ext cx="7862082" cy="35830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Прямоугольник 4"/>
          <p:cNvSpPr/>
          <p:nvPr/>
        </p:nvSpPr>
        <p:spPr>
          <a:xfrm>
            <a:off x="8332372" y="3466715"/>
            <a:ext cx="373770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Conduction heat transfer from hot to cold bar through TEG is -141 W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.  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8314006" y="2210850"/>
            <a:ext cx="375607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The convention heat loss </a:t>
            </a:r>
            <a:r>
              <a:rPr lang="en-US" sz="28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rate: -1.8 W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8608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Берлин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Берлин</Template>
  <TotalTime>296</TotalTime>
  <Words>641</Words>
  <Application>Microsoft Office PowerPoint</Application>
  <PresentationFormat>Широкоэкранный</PresentationFormat>
  <Paragraphs>76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Arial</vt:lpstr>
      <vt:lpstr>Calibri</vt:lpstr>
      <vt:lpstr>Cambria Math</vt:lpstr>
      <vt:lpstr>Times New Roman</vt:lpstr>
      <vt:lpstr>Trebuchet MS</vt:lpstr>
      <vt:lpstr>Берлин</vt:lpstr>
      <vt:lpstr>Studying Thermoelectric Generators </vt:lpstr>
      <vt:lpstr>Project Overview</vt:lpstr>
      <vt:lpstr>Seebeck Effect and ZT</vt:lpstr>
      <vt:lpstr>Thermoelectric Generator</vt:lpstr>
      <vt:lpstr>Heat Transfer</vt:lpstr>
      <vt:lpstr>Data Collection</vt:lpstr>
      <vt:lpstr>Example: Experiment with 2 TEGs</vt:lpstr>
      <vt:lpstr>Does heat convection affect bars temperature?</vt:lpstr>
      <vt:lpstr>Heat convection effect is negligible</vt:lpstr>
      <vt:lpstr>Materials for the bars</vt:lpstr>
      <vt:lpstr>Theoretical Comparison of Steel and Alumimun</vt:lpstr>
      <vt:lpstr>Different loads and TEG arrangements. </vt:lpstr>
      <vt:lpstr>TEG Average Temperature Effect on Generated Voltage</vt:lpstr>
      <vt:lpstr>TEG Resistance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Studying Thermoelectric Generators</dc:title>
  <dc:creator>Пользователь Windows</dc:creator>
  <cp:lastModifiedBy>Пользователь Windows</cp:lastModifiedBy>
  <cp:revision>22</cp:revision>
  <dcterms:created xsi:type="dcterms:W3CDTF">2018-12-05T00:11:38Z</dcterms:created>
  <dcterms:modified xsi:type="dcterms:W3CDTF">2018-12-07T03:28:26Z</dcterms:modified>
</cp:coreProperties>
</file>